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31"/>
    <p:sldMasterId id="2147483663" r:id="rId32"/>
  </p:sldMasterIdLst>
  <p:notesMasterIdLst>
    <p:notesMasterId r:id="rId59"/>
  </p:notesMasterIdLst>
  <p:handoutMasterIdLst>
    <p:handoutMasterId r:id="rId60"/>
  </p:handoutMasterIdLst>
  <p:sldIdLst>
    <p:sldId id="271" r:id="rId33"/>
    <p:sldId id="272" r:id="rId34"/>
    <p:sldId id="274" r:id="rId35"/>
    <p:sldId id="315" r:id="rId36"/>
    <p:sldId id="276" r:id="rId37"/>
    <p:sldId id="309" r:id="rId38"/>
    <p:sldId id="279" r:id="rId39"/>
    <p:sldId id="301" r:id="rId40"/>
    <p:sldId id="281" r:id="rId41"/>
    <p:sldId id="302" r:id="rId42"/>
    <p:sldId id="303" r:id="rId43"/>
    <p:sldId id="304" r:id="rId44"/>
    <p:sldId id="305" r:id="rId45"/>
    <p:sldId id="275" r:id="rId46"/>
    <p:sldId id="306" r:id="rId47"/>
    <p:sldId id="313" r:id="rId48"/>
    <p:sldId id="299" r:id="rId49"/>
    <p:sldId id="307" r:id="rId50"/>
    <p:sldId id="298" r:id="rId51"/>
    <p:sldId id="300" r:id="rId52"/>
    <p:sldId id="312" r:id="rId53"/>
    <p:sldId id="290" r:id="rId54"/>
    <p:sldId id="310" r:id="rId55"/>
    <p:sldId id="311" r:id="rId56"/>
    <p:sldId id="314" r:id="rId57"/>
    <p:sldId id="294" r:id="rId58"/>
  </p:sldIdLst>
  <p:sldSz cx="9144000" cy="6858000" type="screen4x3"/>
  <p:notesSz cx="6954838" cy="9240838"/>
  <p:defaultTextStyle>
    <a:defPPr>
      <a:defRPr lang="en-US"/>
    </a:defPPr>
    <a:lvl1pPr algn="l" rtl="0" eaLnBrk="0" fontAlgn="base" hangingPunct="0">
      <a:spcBef>
        <a:spcPct val="0"/>
      </a:spcBef>
      <a:spcAft>
        <a:spcPct val="0"/>
      </a:spcAft>
      <a:defRPr kern="1200">
        <a:solidFill>
          <a:schemeClr val="tx1"/>
        </a:solidFill>
        <a:latin typeface="Algerian" panose="04020705040A02060702" pitchFamily="82" charset="0"/>
        <a:ea typeface="+mn-ea"/>
        <a:cs typeface="+mn-cs"/>
      </a:defRPr>
    </a:lvl1pPr>
    <a:lvl2pPr marL="457200" algn="l" rtl="0" eaLnBrk="0" fontAlgn="base" hangingPunct="0">
      <a:spcBef>
        <a:spcPct val="0"/>
      </a:spcBef>
      <a:spcAft>
        <a:spcPct val="0"/>
      </a:spcAft>
      <a:defRPr kern="1200">
        <a:solidFill>
          <a:schemeClr val="tx1"/>
        </a:solidFill>
        <a:latin typeface="Algerian" panose="04020705040A02060702" pitchFamily="82" charset="0"/>
        <a:ea typeface="+mn-ea"/>
        <a:cs typeface="+mn-cs"/>
      </a:defRPr>
    </a:lvl2pPr>
    <a:lvl3pPr marL="914400" algn="l" rtl="0" eaLnBrk="0" fontAlgn="base" hangingPunct="0">
      <a:spcBef>
        <a:spcPct val="0"/>
      </a:spcBef>
      <a:spcAft>
        <a:spcPct val="0"/>
      </a:spcAft>
      <a:defRPr kern="1200">
        <a:solidFill>
          <a:schemeClr val="tx1"/>
        </a:solidFill>
        <a:latin typeface="Algerian" panose="04020705040A02060702" pitchFamily="82" charset="0"/>
        <a:ea typeface="+mn-ea"/>
        <a:cs typeface="+mn-cs"/>
      </a:defRPr>
    </a:lvl3pPr>
    <a:lvl4pPr marL="1371600" algn="l" rtl="0" eaLnBrk="0" fontAlgn="base" hangingPunct="0">
      <a:spcBef>
        <a:spcPct val="0"/>
      </a:spcBef>
      <a:spcAft>
        <a:spcPct val="0"/>
      </a:spcAft>
      <a:defRPr kern="1200">
        <a:solidFill>
          <a:schemeClr val="tx1"/>
        </a:solidFill>
        <a:latin typeface="Algerian" panose="04020705040A02060702" pitchFamily="82" charset="0"/>
        <a:ea typeface="+mn-ea"/>
        <a:cs typeface="+mn-cs"/>
      </a:defRPr>
    </a:lvl4pPr>
    <a:lvl5pPr marL="1828800" algn="l" rtl="0" eaLnBrk="0" fontAlgn="base" hangingPunct="0">
      <a:spcBef>
        <a:spcPct val="0"/>
      </a:spcBef>
      <a:spcAft>
        <a:spcPct val="0"/>
      </a:spcAft>
      <a:defRPr kern="1200">
        <a:solidFill>
          <a:schemeClr val="tx1"/>
        </a:solidFill>
        <a:latin typeface="Algerian" panose="04020705040A02060702" pitchFamily="82" charset="0"/>
        <a:ea typeface="+mn-ea"/>
        <a:cs typeface="+mn-cs"/>
      </a:defRPr>
    </a:lvl5pPr>
    <a:lvl6pPr marL="2286000" algn="l" defTabSz="914400" rtl="0" eaLnBrk="1" latinLnBrk="0" hangingPunct="1">
      <a:defRPr kern="1200">
        <a:solidFill>
          <a:schemeClr val="tx1"/>
        </a:solidFill>
        <a:latin typeface="Algerian" panose="04020705040A02060702" pitchFamily="82" charset="0"/>
        <a:ea typeface="+mn-ea"/>
        <a:cs typeface="+mn-cs"/>
      </a:defRPr>
    </a:lvl6pPr>
    <a:lvl7pPr marL="2743200" algn="l" defTabSz="914400" rtl="0" eaLnBrk="1" latinLnBrk="0" hangingPunct="1">
      <a:defRPr kern="1200">
        <a:solidFill>
          <a:schemeClr val="tx1"/>
        </a:solidFill>
        <a:latin typeface="Algerian" panose="04020705040A02060702" pitchFamily="82" charset="0"/>
        <a:ea typeface="+mn-ea"/>
        <a:cs typeface="+mn-cs"/>
      </a:defRPr>
    </a:lvl7pPr>
    <a:lvl8pPr marL="3200400" algn="l" defTabSz="914400" rtl="0" eaLnBrk="1" latinLnBrk="0" hangingPunct="1">
      <a:defRPr kern="1200">
        <a:solidFill>
          <a:schemeClr val="tx1"/>
        </a:solidFill>
        <a:latin typeface="Algerian" panose="04020705040A02060702" pitchFamily="82" charset="0"/>
        <a:ea typeface="+mn-ea"/>
        <a:cs typeface="+mn-cs"/>
      </a:defRPr>
    </a:lvl8pPr>
    <a:lvl9pPr marL="3657600" algn="l" defTabSz="914400" rtl="0" eaLnBrk="1" latinLnBrk="0" hangingPunct="1">
      <a:defRPr kern="1200">
        <a:solidFill>
          <a:schemeClr val="tx1"/>
        </a:solidFill>
        <a:latin typeface="Algerian" panose="04020705040A02060702" pitchFamily="8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C00"/>
    <a:srgbClr val="0000FF"/>
    <a:srgbClr val="663300"/>
    <a:srgbClr val="000099"/>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897" autoAdjust="0"/>
    <p:restoredTop sz="88723" autoAdjust="0"/>
  </p:normalViewPr>
  <p:slideViewPr>
    <p:cSldViewPr>
      <p:cViewPr varScale="1">
        <p:scale>
          <a:sx n="101" d="100"/>
          <a:sy n="101" d="100"/>
        </p:scale>
        <p:origin x="151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173"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7.xml"/><Relationship Id="rId21" Type="http://schemas.openxmlformats.org/officeDocument/2006/relationships/customXml" Target="../customXml/item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5" Type="http://schemas.openxmlformats.org/officeDocument/2006/relationships/customXml" Target="../customXml/item5.xml"/><Relationship Id="rId61" Type="http://schemas.openxmlformats.org/officeDocument/2006/relationships/presProps" Target="presProp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1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customXml" Target="../customXml/item10.xml"/><Relationship Id="rId31" Type="http://schemas.openxmlformats.org/officeDocument/2006/relationships/slideMaster" Target="slideMasters/slideMaster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7B34181-DE6C-4714-B707-0C8E440C67C8}"/>
              </a:ext>
            </a:extLst>
          </p:cNvPr>
          <p:cNvSpPr>
            <a:spLocks noGrp="1" noChangeArrowheads="1"/>
          </p:cNvSpPr>
          <p:nvPr>
            <p:ph type="hdr" sz="quarter"/>
          </p:nvPr>
        </p:nvSpPr>
        <p:spPr bwMode="auto">
          <a:xfrm>
            <a:off x="0" y="0"/>
            <a:ext cx="3013075" cy="463550"/>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sz="1200">
                <a:effectLst/>
                <a:latin typeface="Arial" charset="0"/>
              </a:defRPr>
            </a:lvl1pPr>
          </a:lstStyle>
          <a:p>
            <a:pPr>
              <a:defRPr/>
            </a:pPr>
            <a:endParaRPr lang="en-US"/>
          </a:p>
        </p:txBody>
      </p:sp>
      <p:sp>
        <p:nvSpPr>
          <p:cNvPr id="33795" name="Rectangle 3">
            <a:extLst>
              <a:ext uri="{FF2B5EF4-FFF2-40B4-BE49-F238E27FC236}">
                <a16:creationId xmlns:a16="http://schemas.microsoft.com/office/drawing/2014/main" id="{3E31DAAD-C207-4E45-A58E-C2CD0DD4C2FA}"/>
              </a:ext>
            </a:extLst>
          </p:cNvPr>
          <p:cNvSpPr>
            <a:spLocks noGrp="1" noChangeArrowheads="1"/>
          </p:cNvSpPr>
          <p:nvPr>
            <p:ph type="dt" sz="quarter" idx="1"/>
          </p:nvPr>
        </p:nvSpPr>
        <p:spPr bwMode="auto">
          <a:xfrm>
            <a:off x="3940175" y="0"/>
            <a:ext cx="3013075" cy="463550"/>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sz="1200">
                <a:effectLst/>
                <a:latin typeface="Arial" charset="0"/>
              </a:defRPr>
            </a:lvl1pPr>
          </a:lstStyle>
          <a:p>
            <a:pPr>
              <a:defRPr/>
            </a:pPr>
            <a:endParaRPr lang="en-US"/>
          </a:p>
        </p:txBody>
      </p:sp>
      <p:sp>
        <p:nvSpPr>
          <p:cNvPr id="33796" name="Rectangle 4">
            <a:extLst>
              <a:ext uri="{FF2B5EF4-FFF2-40B4-BE49-F238E27FC236}">
                <a16:creationId xmlns:a16="http://schemas.microsoft.com/office/drawing/2014/main" id="{11958068-9A78-4FCF-8A27-409FC5CEC00C}"/>
              </a:ext>
            </a:extLst>
          </p:cNvPr>
          <p:cNvSpPr>
            <a:spLocks noGrp="1" noChangeArrowheads="1"/>
          </p:cNvSpPr>
          <p:nvPr>
            <p:ph type="ftr" sz="quarter" idx="2"/>
          </p:nvPr>
        </p:nvSpPr>
        <p:spPr bwMode="auto">
          <a:xfrm>
            <a:off x="0" y="8775700"/>
            <a:ext cx="3013075" cy="463550"/>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sz="1200">
                <a:effectLst/>
                <a:latin typeface="Arial" charset="0"/>
              </a:defRPr>
            </a:lvl1pPr>
          </a:lstStyle>
          <a:p>
            <a:pPr>
              <a:defRPr/>
            </a:pPr>
            <a:endParaRPr lang="en-US"/>
          </a:p>
        </p:txBody>
      </p:sp>
      <p:sp>
        <p:nvSpPr>
          <p:cNvPr id="33797" name="Rectangle 5">
            <a:extLst>
              <a:ext uri="{FF2B5EF4-FFF2-40B4-BE49-F238E27FC236}">
                <a16:creationId xmlns:a16="http://schemas.microsoft.com/office/drawing/2014/main" id="{BE014BD3-C0E1-4D8D-A9EA-6CCA26313528}"/>
              </a:ext>
            </a:extLst>
          </p:cNvPr>
          <p:cNvSpPr>
            <a:spLocks noGrp="1" noChangeArrowheads="1"/>
          </p:cNvSpPr>
          <p:nvPr>
            <p:ph type="sldNum" sz="quarter" idx="3"/>
          </p:nvPr>
        </p:nvSpPr>
        <p:spPr bwMode="auto">
          <a:xfrm>
            <a:off x="3940175" y="8775700"/>
            <a:ext cx="3013075" cy="463550"/>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panose="020B0604020202020204" pitchFamily="34" charset="0"/>
              </a:defRPr>
            </a:lvl1pPr>
          </a:lstStyle>
          <a:p>
            <a:pPr>
              <a:defRPr/>
            </a:pPr>
            <a:fld id="{CBBD1DAA-5FEE-4F22-866E-A7683628654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CD31B2E-B88B-45AA-BF8A-85A67B38EF20}"/>
              </a:ext>
            </a:extLst>
          </p:cNvPr>
          <p:cNvSpPr>
            <a:spLocks noGrp="1" noChangeArrowheads="1"/>
          </p:cNvSpPr>
          <p:nvPr>
            <p:ph type="hdr" sz="quarter"/>
          </p:nvPr>
        </p:nvSpPr>
        <p:spPr bwMode="auto">
          <a:xfrm>
            <a:off x="0" y="0"/>
            <a:ext cx="3013075" cy="463550"/>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sz="1200">
                <a:effectLst/>
                <a:latin typeface="Arial" charset="0"/>
              </a:defRPr>
            </a:lvl1pPr>
          </a:lstStyle>
          <a:p>
            <a:pPr>
              <a:defRPr/>
            </a:pPr>
            <a:endParaRPr lang="en-US"/>
          </a:p>
        </p:txBody>
      </p:sp>
      <p:sp>
        <p:nvSpPr>
          <p:cNvPr id="8195" name="Rectangle 3">
            <a:extLst>
              <a:ext uri="{FF2B5EF4-FFF2-40B4-BE49-F238E27FC236}">
                <a16:creationId xmlns:a16="http://schemas.microsoft.com/office/drawing/2014/main" id="{12181909-5E9C-47EB-84F8-FFEE9EB8FCD3}"/>
              </a:ext>
            </a:extLst>
          </p:cNvPr>
          <p:cNvSpPr>
            <a:spLocks noGrp="1" noChangeArrowheads="1"/>
          </p:cNvSpPr>
          <p:nvPr>
            <p:ph type="dt" idx="1"/>
          </p:nvPr>
        </p:nvSpPr>
        <p:spPr bwMode="auto">
          <a:xfrm>
            <a:off x="3940175" y="0"/>
            <a:ext cx="3013075" cy="463550"/>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sz="1200">
                <a:effectLst/>
                <a:latin typeface="Arial" charset="0"/>
              </a:defRPr>
            </a:lvl1pPr>
          </a:lstStyle>
          <a:p>
            <a:pPr>
              <a:defRPr/>
            </a:pPr>
            <a:endParaRPr lang="en-US"/>
          </a:p>
        </p:txBody>
      </p:sp>
      <p:sp>
        <p:nvSpPr>
          <p:cNvPr id="3076" name="Rectangle 4">
            <a:extLst>
              <a:ext uri="{FF2B5EF4-FFF2-40B4-BE49-F238E27FC236}">
                <a16:creationId xmlns:a16="http://schemas.microsoft.com/office/drawing/2014/main" id="{49EF093B-C461-4187-8239-DA6AEEAE570C}"/>
              </a:ext>
            </a:extLst>
          </p:cNvPr>
          <p:cNvSpPr>
            <a:spLocks noGrp="1" noRot="1" noChangeAspect="1" noChangeArrowheads="1" noTextEdit="1"/>
          </p:cNvSpPr>
          <p:nvPr>
            <p:ph type="sldImg" idx="2"/>
          </p:nvPr>
        </p:nvSpPr>
        <p:spPr bwMode="auto">
          <a:xfrm>
            <a:off x="1168400" y="693738"/>
            <a:ext cx="4621213" cy="34655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a:extLst>
              <a:ext uri="{FF2B5EF4-FFF2-40B4-BE49-F238E27FC236}">
                <a16:creationId xmlns:a16="http://schemas.microsoft.com/office/drawing/2014/main" id="{897EE544-DB3D-4C0F-B6DD-075038B8809B}"/>
              </a:ext>
            </a:extLst>
          </p:cNvPr>
          <p:cNvSpPr>
            <a:spLocks noGrp="1" noChangeArrowheads="1"/>
          </p:cNvSpPr>
          <p:nvPr>
            <p:ph type="body" sz="quarter" idx="3"/>
          </p:nvPr>
        </p:nvSpPr>
        <p:spPr bwMode="auto">
          <a:xfrm>
            <a:off x="695325" y="4389438"/>
            <a:ext cx="5564188" cy="4157662"/>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BA594A63-C906-4CA2-B1BA-531BB9C077EF}"/>
              </a:ext>
            </a:extLst>
          </p:cNvPr>
          <p:cNvSpPr>
            <a:spLocks noGrp="1" noChangeArrowheads="1"/>
          </p:cNvSpPr>
          <p:nvPr>
            <p:ph type="ftr" sz="quarter" idx="4"/>
          </p:nvPr>
        </p:nvSpPr>
        <p:spPr bwMode="auto">
          <a:xfrm>
            <a:off x="0" y="8775700"/>
            <a:ext cx="3013075" cy="463550"/>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sz="1200">
                <a:effectLst/>
                <a:latin typeface="Arial" charset="0"/>
              </a:defRPr>
            </a:lvl1pPr>
          </a:lstStyle>
          <a:p>
            <a:pPr>
              <a:defRPr/>
            </a:pPr>
            <a:endParaRPr lang="en-US"/>
          </a:p>
        </p:txBody>
      </p:sp>
      <p:sp>
        <p:nvSpPr>
          <p:cNvPr id="8199" name="Rectangle 7">
            <a:extLst>
              <a:ext uri="{FF2B5EF4-FFF2-40B4-BE49-F238E27FC236}">
                <a16:creationId xmlns:a16="http://schemas.microsoft.com/office/drawing/2014/main" id="{0FF564A4-DFB7-4E15-9A6E-8FCD6B23A125}"/>
              </a:ext>
            </a:extLst>
          </p:cNvPr>
          <p:cNvSpPr>
            <a:spLocks noGrp="1" noChangeArrowheads="1"/>
          </p:cNvSpPr>
          <p:nvPr>
            <p:ph type="sldNum" sz="quarter" idx="5"/>
          </p:nvPr>
        </p:nvSpPr>
        <p:spPr bwMode="auto">
          <a:xfrm>
            <a:off x="3940175" y="8775700"/>
            <a:ext cx="3013075" cy="463550"/>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panose="020B0604020202020204" pitchFamily="34" charset="0"/>
              </a:defRPr>
            </a:lvl1pPr>
          </a:lstStyle>
          <a:p>
            <a:pPr>
              <a:defRPr/>
            </a:pPr>
            <a:fld id="{2C4471BF-BC52-4554-8BBE-1622BF885E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2B335D0-DA2E-4DA8-82B3-8E06E5A273C1}"/>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62D255DE-5137-4B65-BAD8-6231BEFC94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Welcome - This presentation is on behalf of Saskatoon Public Schools. We plan to share information with you about the transition to high school including information about our collegiates and overview the registration process that will occur.  Please feel free to ask questions throughout the presentation.  </a:t>
            </a:r>
          </a:p>
          <a:p>
            <a:endParaRPr lang="en-US" altLang="en-US">
              <a:latin typeface="Arial" panose="020B0604020202020204" pitchFamily="34" charset="0"/>
            </a:endParaRPr>
          </a:p>
        </p:txBody>
      </p:sp>
      <p:sp>
        <p:nvSpPr>
          <p:cNvPr id="6148" name="Slide Number Placeholder 3">
            <a:extLst>
              <a:ext uri="{FF2B5EF4-FFF2-40B4-BE49-F238E27FC236}">
                <a16:creationId xmlns:a16="http://schemas.microsoft.com/office/drawing/2014/main" id="{051F127B-5856-4621-9F2A-340C626A19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A6CB7769-7829-4F89-93D8-E2B419208C00}" type="slidenum">
              <a:rPr lang="en-US" altLang="en-US" smtClean="0">
                <a:latin typeface="Arial" panose="020B0604020202020204" pitchFamily="34" charset="0"/>
              </a:rPr>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D175144-71BE-4779-85AF-366D05271D39}"/>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F02E7541-BBBE-4781-AA77-2FF9EEC2D2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Arial" panose="020B0604020202020204" pitchFamily="34" charset="0"/>
              </a:rPr>
              <a:t>The two types of collegiates in Saskatoon Public Schools offer all the necessary programming for students to meet the ministry of education graduation requirements.  Comprehensive collegiates have enhanced facilities that enable them to offer many additional practical and applied arts courses not found at conventional collegiates.  Examples are welding, electronics, graphic arts, commercial cooking, automotive, cosmetology and esthetics.</a:t>
            </a:r>
          </a:p>
        </p:txBody>
      </p:sp>
      <p:sp>
        <p:nvSpPr>
          <p:cNvPr id="23556" name="Slide Number Placeholder 3">
            <a:extLst>
              <a:ext uri="{FF2B5EF4-FFF2-40B4-BE49-F238E27FC236}">
                <a16:creationId xmlns:a16="http://schemas.microsoft.com/office/drawing/2014/main" id="{AB9215BF-BE0F-463B-8D6C-0347C5F7FBB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2EFA1039-6A9E-4813-A2B4-C08EC1932606}" type="slidenum">
              <a:rPr lang="en-US" altLang="en-US" smtClean="0">
                <a:latin typeface="Arial" panose="020B0604020202020204" pitchFamily="34" charset="0"/>
              </a:rPr>
              <a:pPr/>
              <a:t>10</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AA881EF-68F4-4749-A208-832CC8B75C16}"/>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11FA5AD1-2810-449A-B993-9CBADADBEA5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French Immersion programming continues into high school as does SAGE.  Advanced Placement classes are offered for students primarily in grades 11 and 12.  Students write a board exam that could result in earning university credit.  Course offerings vary by collegiate.  International Baccalaureate Program begins officially in grades 11 and 12, however, there are some prep courses you can take in grades 9 and 10.  The Alternate Education Work Study is for students who will work towards alternative credits.  Your elementary team would have spoken with you if the and the Functional Living Skills program are a good fit for you.</a:t>
            </a:r>
          </a:p>
        </p:txBody>
      </p:sp>
      <p:sp>
        <p:nvSpPr>
          <p:cNvPr id="25604" name="Slide Number Placeholder 3">
            <a:extLst>
              <a:ext uri="{FF2B5EF4-FFF2-40B4-BE49-F238E27FC236}">
                <a16:creationId xmlns:a16="http://schemas.microsoft.com/office/drawing/2014/main" id="{0B954C38-6D52-438B-B554-68EF828CC1F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11F62773-59DB-48CB-8CF6-231CD2F22218}" type="slidenum">
              <a:rPr lang="en-US" altLang="en-US" smtClean="0">
                <a:latin typeface="Arial" panose="020B0604020202020204" pitchFamily="34" charset="0"/>
              </a:rPr>
              <a:pPr/>
              <a:t>11</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EC7BE75-1074-42DB-A304-C0253A4B947D}"/>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0627665A-CE21-4FC3-A94A-E8D951BFA5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These are the courses required by the ministry for a grade 9 students.  Each collegiate may offer them in a slightly different way.  In addition, schools will adapt instruction to meet the academic needs of individual students.</a:t>
            </a:r>
          </a:p>
        </p:txBody>
      </p:sp>
      <p:sp>
        <p:nvSpPr>
          <p:cNvPr id="27652" name="Slide Number Placeholder 3">
            <a:extLst>
              <a:ext uri="{FF2B5EF4-FFF2-40B4-BE49-F238E27FC236}">
                <a16:creationId xmlns:a16="http://schemas.microsoft.com/office/drawing/2014/main" id="{E596E6C8-B412-43B4-816C-39B28C7669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94932F02-3AB7-4916-AA13-2C5F7F81DE43}" type="slidenum">
              <a:rPr lang="en-US" altLang="en-US" smtClean="0">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F1FA37C-2B12-42F0-920D-ADC1D668667C}"/>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BF641BA4-68B1-4472-96A8-077A3D0411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In addition to the compulsory subjects, students in grade 9 can choose at least one elective.  Not all high schools offer the same electives.  This slide shows some example.  Consult the Collegiate Handbook to see elective choices and PAA rotation options for each school.</a:t>
            </a:r>
          </a:p>
        </p:txBody>
      </p:sp>
      <p:sp>
        <p:nvSpPr>
          <p:cNvPr id="29700" name="Slide Number Placeholder 3">
            <a:extLst>
              <a:ext uri="{FF2B5EF4-FFF2-40B4-BE49-F238E27FC236}">
                <a16:creationId xmlns:a16="http://schemas.microsoft.com/office/drawing/2014/main" id="{478CB098-D603-41B0-93D6-85AA058C556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F2EE7F7F-A2E8-4366-AD52-C16F22E05464}" type="slidenum">
              <a:rPr lang="en-US" altLang="en-US" smtClean="0">
                <a:latin typeface="Arial" panose="020B0604020202020204" pitchFamily="34" charset="0"/>
              </a:rPr>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A46578B-ABFE-4655-9576-5A5F36C4E382}"/>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B591AC9F-9AFA-4E9C-B424-E3B048D838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Arial" panose="020B0604020202020204" pitchFamily="34" charset="0"/>
              </a:rPr>
              <a:t>Do you recall unique opportunities in your elementary schooling such as I-Gen, Let’s Lead, </a:t>
            </a:r>
            <a:r>
              <a:rPr lang="en-US" altLang="en-US" dirty="0" err="1">
                <a:latin typeface="Arial" panose="020B0604020202020204" pitchFamily="34" charset="0"/>
              </a:rPr>
              <a:t>Ecoquest</a:t>
            </a:r>
            <a:r>
              <a:rPr lang="en-US" altLang="en-US" dirty="0">
                <a:latin typeface="Arial" panose="020B0604020202020204" pitchFamily="34" charset="0"/>
              </a:rPr>
              <a:t>, Creative Action?  Students can continue to take advantage of unique opportunities as they enter high school also. All the opportunities are highlighted in our unique program’s handbook.  </a:t>
            </a:r>
          </a:p>
          <a:p>
            <a:endParaRPr lang="en-US" altLang="en-US" dirty="0">
              <a:latin typeface="Arial" panose="020B0604020202020204" pitchFamily="34" charset="0"/>
            </a:endParaRPr>
          </a:p>
        </p:txBody>
      </p:sp>
      <p:sp>
        <p:nvSpPr>
          <p:cNvPr id="31748" name="Slide Number Placeholder 3">
            <a:extLst>
              <a:ext uri="{FF2B5EF4-FFF2-40B4-BE49-F238E27FC236}">
                <a16:creationId xmlns:a16="http://schemas.microsoft.com/office/drawing/2014/main" id="{F7D9384C-6B64-447D-A0E1-C8A3CDADE7C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4719A0BA-AB82-4930-818B-0E06F4C3F0CA}" type="slidenum">
              <a:rPr lang="en-US" altLang="en-US" smtClean="0">
                <a:latin typeface="Arial" panose="020B0604020202020204" pitchFamily="34" charset="0"/>
              </a:rPr>
              <a:pPr/>
              <a:t>14</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6A57238-B786-4F46-8133-4B40F34E9601}"/>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5017F6F7-7991-4AAD-ABAD-74E054A738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Grade 9 students can take advantage a variety of system unique program.</a:t>
            </a:r>
          </a:p>
          <a:p>
            <a:pPr>
              <a:lnSpc>
                <a:spcPct val="107000"/>
              </a:lnSpc>
              <a:spcBef>
                <a:spcPct val="0"/>
              </a:spcBef>
            </a:pPr>
            <a:r>
              <a:rPr lang="en-US" altLang="en-US">
                <a:latin typeface="Arial" panose="020B0604020202020204" pitchFamily="34" charset="0"/>
              </a:rPr>
              <a:t>Collective Voice – Aden Bowman Collegiate - </a:t>
            </a:r>
            <a:r>
              <a:rPr lang="en-US" altLang="en-US" sz="1800">
                <a:latin typeface="Calibri" panose="020F0502020204030204" pitchFamily="34" charset="0"/>
                <a:ea typeface="Calibri" panose="020F0502020204030204" pitchFamily="34" charset="0"/>
                <a:cs typeface="Times New Roman" panose="02020603050405020304" pitchFamily="18" charset="0"/>
              </a:rPr>
              <a:t>Full year, half day program with emphasis on learning through collaboration, group work, and community building.  The focus is on connections between land, culture, history, environment, literature, and social justice.  Courses covered are ELA9A, ELA9B, Social Studies and Arts Education.</a:t>
            </a:r>
          </a:p>
          <a:p>
            <a:pPr>
              <a:lnSpc>
                <a:spcPct val="107000"/>
              </a:lnSpc>
              <a:spcBef>
                <a:spcPct val="0"/>
              </a:spcBef>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Calibri" panose="020F0502020204030204" pitchFamily="34" charset="0"/>
                <a:ea typeface="Calibri" panose="020F0502020204030204" pitchFamily="34" charset="0"/>
                <a:cs typeface="Times New Roman" panose="02020603050405020304" pitchFamily="18" charset="0"/>
              </a:rPr>
              <a:t>Off the Grid – Tommy Douglas Collegiate</a:t>
            </a:r>
          </a:p>
          <a:p>
            <a:pPr>
              <a:lnSpc>
                <a:spcPct val="107000"/>
              </a:lnSpc>
              <a:spcBef>
                <a:spcPct val="0"/>
              </a:spcBef>
              <a:spcAft>
                <a:spcPts val="800"/>
              </a:spcAft>
            </a:pPr>
            <a:r>
              <a:rPr lang="en-US" altLang="en-US" sz="1800">
                <a:latin typeface="Calibri" panose="020F0502020204030204" pitchFamily="34" charset="0"/>
                <a:ea typeface="Calibri" panose="020F0502020204030204" pitchFamily="34" charset="0"/>
                <a:cs typeface="Times New Roman" panose="02020603050405020304" pitchFamily="18" charset="0"/>
              </a:rPr>
              <a:t>Full year, half day program with emphasis on learning through an interdisciplinary adventure.  Focus on climate change, sustainable living, social justice, and the growing need for innovation in these areas.  Courses covered are Social Studies, Science, ELA9A, and Arts Education.</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B524B036-44F2-4B14-AC0E-D20F2AB6086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FFA0E7C4-5CD3-4880-9880-BA31122F102D}" type="slidenum">
              <a:rPr lang="en-US" altLang="en-US" smtClean="0">
                <a:latin typeface="Arial" panose="020B0604020202020204" pitchFamily="34" charset="0"/>
              </a:rPr>
              <a:pPr/>
              <a:t>15</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19C0B8A-4070-4409-9037-19748086DC0E}"/>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D885F888-82CF-4A0A-85B9-B0DF5FCFAA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buFont typeface="Arial" panose="020B0604020202020204" pitchFamily="34" charset="0"/>
              <a:buChar char="•"/>
              <a:defRPr/>
            </a:pPr>
            <a:r>
              <a:rPr lang="en-US" altLang="en-US" dirty="0">
                <a:latin typeface="Arial" panose="020B0604020202020204" pitchFamily="34" charset="0"/>
              </a:rPr>
              <a:t>The Land-Based education program at Bedford Road is an integrated, year-long program.  The classes included are PE9, SS9, English, Health and Career Ed. </a:t>
            </a:r>
            <a:r>
              <a:rPr lang="en-US" dirty="0">
                <a:latin typeface="Calibri" panose="020F0502020204030204" pitchFamily="34" charset="0"/>
                <a:cs typeface="Calibri" panose="020F0502020204030204" pitchFamily="34" charset="0"/>
              </a:rPr>
              <a:t>The program takes an environmental approach to learning that recognizes the deep connection and relationship of students to their place in the world and to the land. </a:t>
            </a:r>
          </a:p>
          <a:p>
            <a:pPr marL="285750" indent="-285750">
              <a:buFont typeface="Arial" panose="020B0604020202020204" pitchFamily="34" charset="0"/>
              <a:buChar char="•"/>
              <a:defRPr/>
            </a:pPr>
            <a:endParaRPr lang="en-US" dirty="0">
              <a:solidFill>
                <a:schemeClr val="bg2">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800" b="0" dirty="0">
                <a:solidFill>
                  <a:schemeClr val="bg2">
                    <a:lumMod val="50000"/>
                  </a:schemeClr>
                </a:solidFill>
                <a:latin typeface="Calibri" panose="020F0502020204030204" pitchFamily="34" charset="0"/>
                <a:cs typeface="Calibri" panose="020F0502020204030204" pitchFamily="34" charset="0"/>
              </a:rPr>
              <a:t>The Softball Academy at </a:t>
            </a:r>
            <a:r>
              <a:rPr lang="en-US" sz="1400" dirty="0">
                <a:solidFill>
                  <a:schemeClr val="bg2">
                    <a:lumMod val="50000"/>
                  </a:schemeClr>
                </a:solidFill>
                <a:latin typeface="Calibri" panose="020F0502020204030204" pitchFamily="34" charset="0"/>
                <a:cs typeface="Calibri" panose="020F0502020204030204" pitchFamily="34" charset="0"/>
              </a:rPr>
              <a:t>Tommy Douglas Collegiate is a s</a:t>
            </a:r>
            <a:r>
              <a:rPr lang="en-US" dirty="0">
                <a:solidFill>
                  <a:schemeClr val="bg2">
                    <a:lumMod val="50000"/>
                  </a:schemeClr>
                </a:solidFill>
                <a:latin typeface="Calibri" panose="020F0502020204030204" pitchFamily="34" charset="0"/>
                <a:cs typeface="Calibri" panose="020F0502020204030204" pitchFamily="34" charset="0"/>
              </a:rPr>
              <a:t>emester-long program for Grade 9-12 students.  </a:t>
            </a:r>
            <a:r>
              <a:rPr lang="en-US" dirty="0">
                <a:latin typeface="Calibri" panose="020F0502020204030204" pitchFamily="34" charset="0"/>
                <a:cs typeface="Calibri" panose="020F0502020204030204" pitchFamily="34" charset="0"/>
              </a:rPr>
              <a:t>Students enrolled in the Academy have the opportunity to hone their softball skills.  Available classes for Grade 9 students are Physical Education 9 and Career/Work Education 9. </a:t>
            </a:r>
          </a:p>
          <a:p>
            <a:pPr marL="285750" indent="-285750">
              <a:buFont typeface="Arial" panose="020B0604020202020204" pitchFamily="34" charset="0"/>
              <a:buChar char="•"/>
              <a:defRP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n-US" dirty="0">
              <a:latin typeface="Calibri" panose="020F0502020204030204" pitchFamily="34" charset="0"/>
              <a:cs typeface="Calibri" panose="020F0502020204030204" pitchFamily="34" charset="0"/>
            </a:endParaRPr>
          </a:p>
          <a:p>
            <a:endParaRPr lang="en-US" altLang="en-US" dirty="0">
              <a:latin typeface="Arial" panose="020B0604020202020204" pitchFamily="34" charset="0"/>
            </a:endParaRPr>
          </a:p>
        </p:txBody>
      </p:sp>
      <p:sp>
        <p:nvSpPr>
          <p:cNvPr id="35844" name="Slide Number Placeholder 3">
            <a:extLst>
              <a:ext uri="{FF2B5EF4-FFF2-40B4-BE49-F238E27FC236}">
                <a16:creationId xmlns:a16="http://schemas.microsoft.com/office/drawing/2014/main" id="{BAD523E0-584F-402D-8F42-6964C16C50D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326C7D48-1E1E-44CB-A957-90D82CA9A882}" type="slidenum">
              <a:rPr lang="en-US" altLang="en-US" smtClean="0">
                <a:latin typeface="Arial" panose="020B0604020202020204" pitchFamily="34" charset="0"/>
              </a:rPr>
              <a:pPr/>
              <a:t>16</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A959B8D-2E86-4229-A008-7A6DA6A61EF3}"/>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F233914-4387-4577-BBD4-960220E561F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Flex Program – City Park Collegiate - </a:t>
            </a:r>
            <a:r>
              <a:rPr lang="en-US" altLang="en-US" sz="1800">
                <a:latin typeface="Calibri" panose="020F0502020204030204" pitchFamily="34" charset="0"/>
                <a:ea typeface="Calibri" panose="020F0502020204030204" pitchFamily="34" charset="0"/>
                <a:cs typeface="Times New Roman" panose="02020603050405020304" pitchFamily="18" charset="0"/>
              </a:rPr>
              <a:t>Blended Learning Program that allows students in Grades 6-12 a flexible schedule so they can participate in skill development within athletics, or the arts outside of traditional school offerings.</a:t>
            </a:r>
          </a:p>
          <a:p>
            <a:endParaRPr lang="en-US" altLang="en-US">
              <a:latin typeface="Arial" panose="020B0604020202020204" pitchFamily="34" charset="0"/>
            </a:endParaRPr>
          </a:p>
          <a:p>
            <a:r>
              <a:rPr lang="en-US" altLang="en-US">
                <a:latin typeface="Arial" panose="020B0604020202020204" pitchFamily="34" charset="0"/>
              </a:rPr>
              <a:t>Online Learning Secondary – Students can take full or part time courses through their high school experience.  Students have opportunities to connect with classmates and teachers through live sessions in conjunction with the independent work in the virtual learning management system.</a:t>
            </a:r>
          </a:p>
        </p:txBody>
      </p:sp>
      <p:sp>
        <p:nvSpPr>
          <p:cNvPr id="37892" name="Slide Number Placeholder 3">
            <a:extLst>
              <a:ext uri="{FF2B5EF4-FFF2-40B4-BE49-F238E27FC236}">
                <a16:creationId xmlns:a16="http://schemas.microsoft.com/office/drawing/2014/main" id="{E8161A71-810A-4A3C-B104-BD5A0C8F34A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DD4287BB-D50A-42F1-9E1C-7BD915F4CF46}" type="slidenum">
              <a:rPr lang="en-US" altLang="en-US" smtClean="0">
                <a:latin typeface="Arial" panose="020B0604020202020204" pitchFamily="34" charset="0"/>
              </a:rPr>
              <a:pPr/>
              <a:t>17</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89C83DB-2738-4B07-8BAC-92CEA279BDF0}"/>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D80E931F-6793-439D-BAB4-076E8C3E21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Every Saskatoon Public Schools' collegiate offers a variety of services to assist students with high school and post-secondary education plans and career planning. Collegiate counsellors also provide information and resources about healthy relationships and lifestyles, family and personal issues and overall student wellness.  Examples of the many services oﬀered by Student Services staff in each of our collegiates include assistance with course planning and graduation requirements, planning for post-secondary education, information and assistance with scholarship applications and other education funding opportunities.</a:t>
            </a:r>
          </a:p>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5E1E7726-331B-4A7F-A376-946C83298B7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AA87159F-C7A3-4E1C-8576-BF87FC157A71}" type="slidenum">
              <a:rPr lang="en-US" altLang="en-US" smtClean="0">
                <a:latin typeface="Arial" panose="020B0604020202020204" pitchFamily="34" charset="0"/>
              </a:rPr>
              <a:pPr/>
              <a:t>18</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0491515-FA5A-40DB-A2A7-FCCF9B276C7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21EF1A6-5056-41B8-8501-F9AD23413D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This Graduation Plan prepared by Saskatoon Public Schools breaks down how students are supported in each grade throughout their high school career.  This document is used by school counsellors, career facilitators, some subject teachers and students as a guide for course selection to ensure students meet graduation prerequisites. </a:t>
            </a:r>
          </a:p>
        </p:txBody>
      </p:sp>
      <p:sp>
        <p:nvSpPr>
          <p:cNvPr id="40964" name="Slide Number Placeholder 3">
            <a:extLst>
              <a:ext uri="{FF2B5EF4-FFF2-40B4-BE49-F238E27FC236}">
                <a16:creationId xmlns:a16="http://schemas.microsoft.com/office/drawing/2014/main" id="{08B6277B-49B4-4A97-BBE4-9568CF3A14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C583DC3B-D540-4F82-B4E9-7F8186FD58F2}" type="slidenum">
              <a:rPr lang="en-US" altLang="en-US" smtClean="0">
                <a:latin typeface="Arial" panose="020B0604020202020204" pitchFamily="34" charset="0"/>
              </a:rPr>
              <a:pPr/>
              <a:t>19</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78D2CDC-FD74-4EA2-9F10-60E64AB300AD}"/>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896FB95B-1547-4F7A-9808-2BFEFAFFB1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Saskatoon Public School strives to know, value and believe in each of our students.  We have committed to creating learning experiences that inspire all students to reach their potential.  School teams are working hard every day to create safe, caring and accepting school for all our students.</a:t>
            </a:r>
          </a:p>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662A162F-CD39-4DE4-A82B-40D0A5EBB82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84F32CC2-0897-4B84-9B25-72FAAA73B2C8}" type="slidenum">
              <a:rPr lang="en-US" altLang="en-US" smtClean="0">
                <a:latin typeface="Arial" panose="020B0604020202020204" pitchFamily="34" charset="0"/>
              </a:rPr>
              <a:pPr/>
              <a:t>2</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503295E-644C-4DBB-A3D2-4E0004F8BDF8}"/>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A7372CB0-C059-485E-BA78-4CEDF327AD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100" dirty="0">
                <a:latin typeface="Arial" panose="020B0604020202020204" pitchFamily="34" charset="0"/>
              </a:rPr>
              <a:t>Saskatoon Public Schools has numerous partnerships to support students in a variety of ways.  Many Saskatoon businesses support student out of school experiences, which promote learning in courses such as Entrepreneurship, Food Studies, and Law.  Others support in schools, as guest speakers providing information on a variety of topics.  Some professionals in the community mentor students, such as Myers Norris Penny employees.   Arts opportunities exist through the </a:t>
            </a:r>
            <a:r>
              <a:rPr lang="en-US" altLang="en-US" sz="1100" dirty="0" err="1">
                <a:latin typeface="Arial" panose="020B0604020202020204" pitchFamily="34" charset="0"/>
              </a:rPr>
              <a:t>Remai</a:t>
            </a:r>
            <a:r>
              <a:rPr lang="en-US" altLang="en-US" sz="1100" dirty="0">
                <a:latin typeface="Arial" panose="020B0604020202020204" pitchFamily="34" charset="0"/>
              </a:rPr>
              <a:t> Art Gallery, Persephone theatre, the Saskatoon Symphony to name a few.  </a:t>
            </a:r>
          </a:p>
          <a:p>
            <a:r>
              <a:rPr lang="en-US" altLang="en-US" sz="1100" dirty="0">
                <a:latin typeface="Arial" panose="020B0604020202020204" pitchFamily="34" charset="0"/>
              </a:rPr>
              <a:t>Established in 2003, the </a:t>
            </a:r>
            <a:r>
              <a:rPr lang="en-US" altLang="en-US" sz="1100" dirty="0" err="1">
                <a:latin typeface="Arial" panose="020B0604020202020204" pitchFamily="34" charset="0"/>
              </a:rPr>
              <a:t>Okicīyapi</a:t>
            </a:r>
            <a:r>
              <a:rPr lang="en-US" altLang="en-US" sz="1100" dirty="0">
                <a:latin typeface="Arial" panose="020B0604020202020204" pitchFamily="34" charset="0"/>
              </a:rPr>
              <a:t> (O-</a:t>
            </a:r>
            <a:r>
              <a:rPr lang="en-US" altLang="en-US" sz="1100" dirty="0" err="1">
                <a:latin typeface="Arial" panose="020B0604020202020204" pitchFamily="34" charset="0"/>
              </a:rPr>
              <a:t>kitch</a:t>
            </a:r>
            <a:r>
              <a:rPr lang="en-US" altLang="en-US" sz="1100" dirty="0">
                <a:latin typeface="Arial" panose="020B0604020202020204" pitchFamily="34" charset="0"/>
              </a:rPr>
              <a:t>-</a:t>
            </a:r>
            <a:r>
              <a:rPr lang="en-US" altLang="en-US" sz="1100" dirty="0" err="1">
                <a:latin typeface="Arial" panose="020B0604020202020204" pitchFamily="34" charset="0"/>
              </a:rPr>
              <a:t>ee-yapi</a:t>
            </a:r>
            <a:r>
              <a:rPr lang="en-US" altLang="en-US" sz="1100" dirty="0">
                <a:latin typeface="Arial" panose="020B0604020202020204" pitchFamily="34" charset="0"/>
              </a:rPr>
              <a:t>) Educational Partnership promotes First Nations, Inuit and Métis education by developing and implementing services, programs and curricula at Saskatoon Public Schools and in Saskatoon Tribal Council schools. When translated, </a:t>
            </a:r>
            <a:r>
              <a:rPr lang="en-US" altLang="en-US" sz="1100" dirty="0" err="1">
                <a:latin typeface="Arial" panose="020B0604020202020204" pitchFamily="34" charset="0"/>
              </a:rPr>
              <a:t>Okicīyapi</a:t>
            </a:r>
            <a:r>
              <a:rPr lang="en-US" altLang="en-US" sz="1100" dirty="0">
                <a:latin typeface="Arial" panose="020B0604020202020204" pitchFamily="34" charset="0"/>
              </a:rPr>
              <a:t> Partnership means working together for the better good. Members of the </a:t>
            </a:r>
            <a:r>
              <a:rPr lang="en-US" altLang="en-US" sz="1100" dirty="0" err="1">
                <a:latin typeface="Arial" panose="020B0604020202020204" pitchFamily="34" charset="0"/>
              </a:rPr>
              <a:t>Okicīyapi</a:t>
            </a:r>
            <a:r>
              <a:rPr lang="en-US" altLang="en-US" sz="1100" dirty="0">
                <a:latin typeface="Arial" panose="020B0604020202020204" pitchFamily="34" charset="0"/>
              </a:rPr>
              <a:t> Partnership include: Saskatoon Public Schools, Saskatoon Tribal Council First Nations, and Central Urban Métis Federation Incorporated.</a:t>
            </a:r>
          </a:p>
          <a:p>
            <a:endParaRPr lang="en-US" altLang="en-US" sz="1100" dirty="0">
              <a:latin typeface="Arial" panose="020B0604020202020204" pitchFamily="34" charset="0"/>
            </a:endParaRPr>
          </a:p>
          <a:p>
            <a:r>
              <a:rPr lang="en-US" altLang="en-US" sz="1100" dirty="0">
                <a:latin typeface="Arial" panose="020B0604020202020204" pitchFamily="34" charset="0"/>
              </a:rPr>
              <a:t>The Saskatoon Health Region works in support of students and teachers.  Health nurses support teaching and working with students, access supports for students with diverse needs, and help students explore a variety of health-related careers.</a:t>
            </a:r>
          </a:p>
          <a:p>
            <a:endParaRPr lang="en-US" altLang="en-US" sz="1100" dirty="0">
              <a:latin typeface="Arial" panose="020B0604020202020204" pitchFamily="34" charset="0"/>
            </a:endParaRPr>
          </a:p>
          <a:p>
            <a:r>
              <a:rPr lang="en-US" altLang="en-US" sz="1100" dirty="0">
                <a:latin typeface="Arial" panose="020B0604020202020204" pitchFamily="34" charset="0"/>
              </a:rPr>
              <a:t>We also partner with post-secondary institutions and the Saskatoon Industry Education Council to support students with orientation, spend-a-day and out-of-school learning activities.</a:t>
            </a:r>
          </a:p>
          <a:p>
            <a:endParaRPr lang="en-US" altLang="en-US" sz="1100"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3012" name="Slide Number Placeholder 3">
            <a:extLst>
              <a:ext uri="{FF2B5EF4-FFF2-40B4-BE49-F238E27FC236}">
                <a16:creationId xmlns:a16="http://schemas.microsoft.com/office/drawing/2014/main" id="{BD19EB1E-2883-4489-A19C-7526C7B935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BD1FC0F2-84A9-4495-98D6-CAB4F55B21DE}" type="slidenum">
              <a:rPr lang="en-US" altLang="en-US" smtClean="0">
                <a:latin typeface="Arial" panose="020B0604020202020204" pitchFamily="34" charset="0"/>
              </a:rPr>
              <a:pPr/>
              <a:t>20</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766E32F-C4DA-4770-9426-05E84152B053}"/>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0E0A4181-202F-4A8B-A2E3-2030297158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One of the best parts of high school is the additional opportunities students have to become involved in the school community beyond the classroom walls.  Extra Curricular and clubs provide an opportunity to meet new people, pursue a passion, try something new, or just take a break from the rigor of your class load.</a:t>
            </a:r>
          </a:p>
        </p:txBody>
      </p:sp>
      <p:sp>
        <p:nvSpPr>
          <p:cNvPr id="45060" name="Slide Number Placeholder 3">
            <a:extLst>
              <a:ext uri="{FF2B5EF4-FFF2-40B4-BE49-F238E27FC236}">
                <a16:creationId xmlns:a16="http://schemas.microsoft.com/office/drawing/2014/main" id="{5C4BA649-2810-4F60-BB45-A4CCFC48DA9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6DAF6E4E-1583-4F41-A321-72A4770556C6}" type="slidenum">
              <a:rPr lang="en-US" altLang="en-US" smtClean="0">
                <a:latin typeface="Arial" panose="020B0604020202020204" pitchFamily="34" charset="0"/>
              </a:rPr>
              <a:pPr/>
              <a:t>21</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E34B3F7-6BCC-4564-9F10-8C01B6AC59A6}"/>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A407A37F-E0CF-42B9-A44A-8C5A2972F3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Almost every high school has team and individual sports in addition to clubs and other extra curricular opportunity.  Check out the fitness centres and noon hour gym events as well as the teams.</a:t>
            </a:r>
          </a:p>
        </p:txBody>
      </p:sp>
      <p:sp>
        <p:nvSpPr>
          <p:cNvPr id="47108" name="Slide Number Placeholder 3">
            <a:extLst>
              <a:ext uri="{FF2B5EF4-FFF2-40B4-BE49-F238E27FC236}">
                <a16:creationId xmlns:a16="http://schemas.microsoft.com/office/drawing/2014/main" id="{3059CD12-2AF9-4F14-8B39-9A324484D0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5A3F8B06-5715-4B72-84F0-4EFB501A17D9}" type="slidenum">
              <a:rPr lang="en-US" altLang="en-US" smtClean="0">
                <a:latin typeface="Arial" panose="020B0604020202020204" pitchFamily="34" charset="0"/>
              </a:rPr>
              <a:pPr/>
              <a:t>22</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9A4B517-4822-4CAB-83DE-C31EEA2E4482}"/>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8650DEF4-F4A5-4DC3-BD9F-6D986C8A09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Just because your student is moving into high school doesn’t mean parents shouldn’t stay involved.  In fact, the partnership becomes even more important.</a:t>
            </a:r>
          </a:p>
        </p:txBody>
      </p:sp>
      <p:sp>
        <p:nvSpPr>
          <p:cNvPr id="49156" name="Slide Number Placeholder 3">
            <a:extLst>
              <a:ext uri="{FF2B5EF4-FFF2-40B4-BE49-F238E27FC236}">
                <a16:creationId xmlns:a16="http://schemas.microsoft.com/office/drawing/2014/main" id="{B453ABBC-1A01-4750-A3C8-A9CCA96BB9F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244B0289-816F-4248-80FB-DB82DCEBFB3B}" type="slidenum">
              <a:rPr lang="en-US" altLang="en-US" smtClean="0">
                <a:latin typeface="Arial" panose="020B0604020202020204" pitchFamily="34" charset="0"/>
              </a:rPr>
              <a:pPr/>
              <a:t>23</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B4C50F8-BF0A-4F3E-B4D7-4AA424934ED4}"/>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C8218E57-CCD3-406E-B010-59F731A1E9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Here is a timeline of the registration events.  Both the elementary school and high schools will work hard to assist each of you with this transition.</a:t>
            </a:r>
          </a:p>
        </p:txBody>
      </p:sp>
      <p:sp>
        <p:nvSpPr>
          <p:cNvPr id="51204" name="Slide Number Placeholder 3">
            <a:extLst>
              <a:ext uri="{FF2B5EF4-FFF2-40B4-BE49-F238E27FC236}">
                <a16:creationId xmlns:a16="http://schemas.microsoft.com/office/drawing/2014/main" id="{DA65BCD9-677F-4B67-8FCF-E2DC853AACE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9D9A934F-95B0-48C4-A47C-4B1F228C0773}" type="slidenum">
              <a:rPr lang="en-US" altLang="en-US" smtClean="0">
                <a:latin typeface="Arial" panose="020B0604020202020204" pitchFamily="34" charset="0"/>
              </a:rPr>
              <a:pPr/>
              <a:t>24</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799C159E-5954-4CB0-BDF7-C48DC6A9F231}"/>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1177D945-A498-4647-919A-943584940B6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Here is a timeline of the registration events.  Both the elementary school and high schools will work hard to assist each of you with this transition.</a:t>
            </a:r>
          </a:p>
        </p:txBody>
      </p:sp>
      <p:sp>
        <p:nvSpPr>
          <p:cNvPr id="53252" name="Slide Number Placeholder 3">
            <a:extLst>
              <a:ext uri="{FF2B5EF4-FFF2-40B4-BE49-F238E27FC236}">
                <a16:creationId xmlns:a16="http://schemas.microsoft.com/office/drawing/2014/main" id="{092244D0-1150-4537-8D95-89AEEE8F03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31F92950-746F-435C-89A9-B11FAE850DDC}" type="slidenum">
              <a:rPr lang="en-US" altLang="en-US" smtClean="0">
                <a:latin typeface="Arial" panose="020B0604020202020204" pitchFamily="34" charset="0"/>
              </a:rPr>
              <a:pPr/>
              <a:t>25</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18D4855-7ADA-4376-97DC-17CC6AB6F77D}"/>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C72DF520-C264-4C9C-8C06-6F41E79226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Thank you again for coming this evening.  Questions?</a:t>
            </a:r>
          </a:p>
        </p:txBody>
      </p:sp>
      <p:sp>
        <p:nvSpPr>
          <p:cNvPr id="55300" name="Slide Number Placeholder 3">
            <a:extLst>
              <a:ext uri="{FF2B5EF4-FFF2-40B4-BE49-F238E27FC236}">
                <a16:creationId xmlns:a16="http://schemas.microsoft.com/office/drawing/2014/main" id="{95607E46-DD8F-4801-B875-8C0662E4706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5A805267-FE50-4694-A86C-053F8E616B5E}" type="slidenum">
              <a:rPr lang="en-US" altLang="en-US" smtClean="0">
                <a:latin typeface="Arial" panose="020B0604020202020204" pitchFamily="34" charset="0"/>
              </a:rPr>
              <a:pPr/>
              <a:t>26</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6DFCC71-62C9-460F-9959-A9DFD5FF9F94}"/>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AA94468C-0FA0-475A-8A38-DCB40C2130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As we work with students each day, Saskatoon Public Schools plan is to focus on students, above all else.  The four pillars on the screen guide our work.  School teams create opportunities daily for students to show evidence of their learning while striving for Academic Excellence in each subject area.  We are working hard at providing multiple opportunities for students to master curricular outcomes and consider how what they are learning impacts the world around them.  Character, Engagement, and Well-Being go hand in hand with Academic Excellence.  Engaged students actively participate in their learning and find meaning in what they are doing.  We hope to build character through social and academic interactions as we work with students to understand what respect, responsibility and perseverance looks like.  Understanding and learning the skills to make healthy choices enhances a student’s well-being.</a:t>
            </a:r>
          </a:p>
          <a:p>
            <a:endParaRPr lang="en-US" altLang="en-US" baseline="30000">
              <a:latin typeface="Arial" panose="020B0604020202020204" pitchFamily="34" charset="0"/>
            </a:endParaRPr>
          </a:p>
        </p:txBody>
      </p:sp>
      <p:sp>
        <p:nvSpPr>
          <p:cNvPr id="10244" name="Slide Number Placeholder 3">
            <a:extLst>
              <a:ext uri="{FF2B5EF4-FFF2-40B4-BE49-F238E27FC236}">
                <a16:creationId xmlns:a16="http://schemas.microsoft.com/office/drawing/2014/main" id="{EDD8240E-659B-4A63-B22F-CAF910D75FB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959FE090-3CEF-4181-935A-A3178A85C4F3}" type="slidenum">
              <a:rPr lang="en-US" altLang="en-US" smtClean="0">
                <a:latin typeface="Arial" panose="020B0604020202020204" pitchFamily="34" charset="0"/>
              </a:rPr>
              <a:pPr/>
              <a:t>3</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screen or notes need to be added</a:t>
            </a:r>
          </a:p>
        </p:txBody>
      </p:sp>
      <p:sp>
        <p:nvSpPr>
          <p:cNvPr id="4" name="Slide Number Placeholder 3"/>
          <p:cNvSpPr>
            <a:spLocks noGrp="1"/>
          </p:cNvSpPr>
          <p:nvPr>
            <p:ph type="sldNum" sz="quarter" idx="5"/>
          </p:nvPr>
        </p:nvSpPr>
        <p:spPr/>
        <p:txBody>
          <a:bodyPr/>
          <a:lstStyle/>
          <a:p>
            <a:pPr>
              <a:defRPr/>
            </a:pPr>
            <a:fld id="{2C4471BF-BC52-4554-8BBE-1622BF885E30}" type="slidenum">
              <a:rPr lang="en-US" altLang="en-US" smtClean="0"/>
              <a:pPr>
                <a:defRPr/>
              </a:pPr>
              <a:t>4</a:t>
            </a:fld>
            <a:endParaRPr lang="en-US" altLang="en-US"/>
          </a:p>
        </p:txBody>
      </p:sp>
    </p:spTree>
    <p:extLst>
      <p:ext uri="{BB962C8B-B14F-4D97-AF65-F5344CB8AC3E}">
        <p14:creationId xmlns:p14="http://schemas.microsoft.com/office/powerpoint/2010/main" val="2699155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F630C4A-C092-44F0-B97C-40EE7396D20D}"/>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B4D33169-0211-495C-9FFD-0EF0532682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Saskatoon Public Schools is committed to being a culturally responsive school division.  It values and recognizes the vital role that culture plays in the development of strong learners, schools and communities.</a:t>
            </a:r>
          </a:p>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1F414813-9B5F-4A6F-81C4-0E794BFA4A3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297E10F2-FC2C-495E-98A3-0B4129398F31}" type="slidenum">
              <a:rPr lang="en-US" altLang="en-US" smtClean="0">
                <a:latin typeface="Arial" panose="020B0604020202020204" pitchFamily="34" charset="0"/>
              </a:rPr>
              <a:pPr/>
              <a:t>5</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809BA6F-848C-4B5B-A9D7-256BE3F5EDC4}"/>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7B3D1123-3518-49CD-93D6-D31E695C91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Arial" panose="020B0604020202020204" pitchFamily="34" charset="0"/>
              </a:rPr>
              <a:t>We hope you are excited about the possibilities high school brings!  We are certainly excited to be part of this next chapter of your education.</a:t>
            </a:r>
          </a:p>
          <a:p>
            <a:endParaRPr lang="en-US" altLang="en-US"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FE7338E1-6B8C-4337-8A26-C09964FE5F2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D373DA4D-008B-49A1-8DC0-66C8F6E1963E}" type="slidenum">
              <a:rPr lang="en-US" altLang="en-US" smtClean="0">
                <a:latin typeface="Arial" panose="020B0604020202020204" pitchFamily="34" charset="0"/>
              </a:rPr>
              <a:pPr/>
              <a:t>6</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C6E7AC2-D3D5-4901-9D5D-2D575D63DBFC}"/>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E5624B70-CD73-4BD8-B1E4-A6D3A88C58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High school is different from elementary school.  As you go through grades 9 – 12 you have more and more choice in the classes you can take.  Most likely you will have many different teachers in each term.  There will be an opportunity to meet many new friends from all over the city.  The expectation will be that you take more responsibility and show increasing independence as both a learner and community member.  There will also be opportunities to get involved in athletics, clubs, arts events, and other extra-curricular offerings outside of the school day – this certainly helps reduce stress! </a:t>
            </a:r>
          </a:p>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7D4DA9BD-10B5-41A4-9D81-1F0617607FF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1E5A2AC2-4C75-4A26-9786-00A31BCD3866}" type="slidenum">
              <a:rPr lang="en-US" altLang="en-US" smtClean="0">
                <a:latin typeface="Arial" panose="020B0604020202020204" pitchFamily="34" charset="0"/>
              </a:rPr>
              <a:pPr/>
              <a:t>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D343F97-CE15-4939-A6BD-2C46ACF6430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9BE22336-3DB1-46A8-AC0F-C1FEDBE5A3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Arial" panose="020B0604020202020204" pitchFamily="34" charset="0"/>
              </a:rPr>
              <a:t>Students should consider many things when selecting a high school – not just where their elementary friends are going!  Different collegiates have different programming – It is important to consider what type of courses or programs you are interested in or would like to try.  Some of our collegiates are larger than others - the size of the school may be a factor in your decision.  Generally, the bigger collegiates have more class options for students to choose from, however, some of the smaller collegiates have courses that are unique to them.  Some people may select their closest collegiate because they want the ability to walk or bike to school.  Others may be willing to take the bus or travel further distances to attend the school of their choice.  Currently a high school student can obtain a monthly bus pass for $59.00.</a:t>
            </a:r>
          </a:p>
        </p:txBody>
      </p:sp>
      <p:sp>
        <p:nvSpPr>
          <p:cNvPr id="19460" name="Slide Number Placeholder 3">
            <a:extLst>
              <a:ext uri="{FF2B5EF4-FFF2-40B4-BE49-F238E27FC236}">
                <a16:creationId xmlns:a16="http://schemas.microsoft.com/office/drawing/2014/main" id="{E4D4DCB2-078E-43C6-8D59-F352CCCA8A1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4D986F24-3640-4015-854A-801A358E8FEC}" type="slidenum">
              <a:rPr lang="en-US" altLang="en-US" smtClean="0">
                <a:latin typeface="Arial" panose="020B0604020202020204" pitchFamily="34" charset="0"/>
              </a:rPr>
              <a:pPr/>
              <a:t>8</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CD52C61-EB89-44CB-8E6B-FB85A669D76F}"/>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E354A7E-D4EA-41D6-B12E-78E6E228CA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Open Houses will be virtual this year – you can access them on the collegiate or division’s YouTube pages.</a:t>
            </a:r>
          </a:p>
        </p:txBody>
      </p:sp>
      <p:sp>
        <p:nvSpPr>
          <p:cNvPr id="21508" name="Slide Number Placeholder 3">
            <a:extLst>
              <a:ext uri="{FF2B5EF4-FFF2-40B4-BE49-F238E27FC236}">
                <a16:creationId xmlns:a16="http://schemas.microsoft.com/office/drawing/2014/main" id="{A65A7864-2BB4-4DBC-A24B-ACF7109F30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Algerian" panose="04020705040A02060702" pitchFamily="82" charset="0"/>
              </a:defRPr>
            </a:lvl1pPr>
            <a:lvl2pPr marL="742950" indent="-285750" defTabSz="931863">
              <a:defRPr>
                <a:solidFill>
                  <a:schemeClr val="tx1"/>
                </a:solidFill>
                <a:latin typeface="Algerian" panose="04020705040A02060702" pitchFamily="82" charset="0"/>
              </a:defRPr>
            </a:lvl2pPr>
            <a:lvl3pPr marL="1143000" indent="-228600" defTabSz="931863">
              <a:defRPr>
                <a:solidFill>
                  <a:schemeClr val="tx1"/>
                </a:solidFill>
                <a:latin typeface="Algerian" panose="04020705040A02060702" pitchFamily="82" charset="0"/>
              </a:defRPr>
            </a:lvl3pPr>
            <a:lvl4pPr marL="1600200" indent="-228600" defTabSz="931863">
              <a:defRPr>
                <a:solidFill>
                  <a:schemeClr val="tx1"/>
                </a:solidFill>
                <a:latin typeface="Algerian" panose="04020705040A02060702" pitchFamily="82" charset="0"/>
              </a:defRPr>
            </a:lvl4pPr>
            <a:lvl5pPr marL="2057400" indent="-228600" defTabSz="931863">
              <a:defRPr>
                <a:solidFill>
                  <a:schemeClr val="tx1"/>
                </a:solidFill>
                <a:latin typeface="Algerian" panose="04020705040A02060702" pitchFamily="82" charset="0"/>
              </a:defRPr>
            </a:lvl5pPr>
            <a:lvl6pPr marL="2514600" indent="-228600" defTabSz="931863" eaLnBrk="0" fontAlgn="base" hangingPunct="0">
              <a:spcBef>
                <a:spcPct val="0"/>
              </a:spcBef>
              <a:spcAft>
                <a:spcPct val="0"/>
              </a:spcAft>
              <a:defRPr>
                <a:solidFill>
                  <a:schemeClr val="tx1"/>
                </a:solidFill>
                <a:latin typeface="Algerian" panose="04020705040A02060702" pitchFamily="82" charset="0"/>
              </a:defRPr>
            </a:lvl6pPr>
            <a:lvl7pPr marL="2971800" indent="-228600" defTabSz="931863" eaLnBrk="0" fontAlgn="base" hangingPunct="0">
              <a:spcBef>
                <a:spcPct val="0"/>
              </a:spcBef>
              <a:spcAft>
                <a:spcPct val="0"/>
              </a:spcAft>
              <a:defRPr>
                <a:solidFill>
                  <a:schemeClr val="tx1"/>
                </a:solidFill>
                <a:latin typeface="Algerian" panose="04020705040A02060702" pitchFamily="82" charset="0"/>
              </a:defRPr>
            </a:lvl7pPr>
            <a:lvl8pPr marL="3429000" indent="-228600" defTabSz="931863" eaLnBrk="0" fontAlgn="base" hangingPunct="0">
              <a:spcBef>
                <a:spcPct val="0"/>
              </a:spcBef>
              <a:spcAft>
                <a:spcPct val="0"/>
              </a:spcAft>
              <a:defRPr>
                <a:solidFill>
                  <a:schemeClr val="tx1"/>
                </a:solidFill>
                <a:latin typeface="Algerian" panose="04020705040A02060702" pitchFamily="82" charset="0"/>
              </a:defRPr>
            </a:lvl8pPr>
            <a:lvl9pPr marL="3886200" indent="-228600" defTabSz="931863" eaLnBrk="0" fontAlgn="base" hangingPunct="0">
              <a:spcBef>
                <a:spcPct val="0"/>
              </a:spcBef>
              <a:spcAft>
                <a:spcPct val="0"/>
              </a:spcAft>
              <a:defRPr>
                <a:solidFill>
                  <a:schemeClr val="tx1"/>
                </a:solidFill>
                <a:latin typeface="Algerian" panose="04020705040A02060702" pitchFamily="82" charset="0"/>
              </a:defRPr>
            </a:lvl9pPr>
          </a:lstStyle>
          <a:p>
            <a:fld id="{5AD644F3-AE88-4B40-9AEC-FFE667C4B533}" type="slidenum">
              <a:rPr lang="en-US" altLang="en-US" smtClean="0">
                <a:latin typeface="Arial" panose="020B0604020202020204" pitchFamily="34" charset="0"/>
              </a:rPr>
              <a:pPr/>
              <a:t>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8608B922-3AF5-46BA-B668-F0044AEF6A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5B4A91-63C5-485B-83D2-C9077C4C86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0916BA-2F32-4FF8-9A34-A92E35214488}"/>
              </a:ext>
            </a:extLst>
          </p:cNvPr>
          <p:cNvSpPr>
            <a:spLocks noGrp="1" noChangeArrowheads="1"/>
          </p:cNvSpPr>
          <p:nvPr>
            <p:ph type="sldNum" sz="quarter" idx="12"/>
          </p:nvPr>
        </p:nvSpPr>
        <p:spPr>
          <a:ln/>
        </p:spPr>
        <p:txBody>
          <a:bodyPr/>
          <a:lstStyle>
            <a:lvl1pPr>
              <a:defRPr/>
            </a:lvl1pPr>
          </a:lstStyle>
          <a:p>
            <a:pPr>
              <a:defRPr/>
            </a:pPr>
            <a:fld id="{85818996-2BB5-4316-82A5-143937119140}" type="slidenum">
              <a:rPr lang="en-US" altLang="en-US"/>
              <a:pPr>
                <a:defRPr/>
              </a:pPr>
              <a:t>‹#›</a:t>
            </a:fld>
            <a:endParaRPr lang="en-US" altLang="en-US"/>
          </a:p>
        </p:txBody>
      </p:sp>
    </p:spTree>
    <p:extLst>
      <p:ext uri="{BB962C8B-B14F-4D97-AF65-F5344CB8AC3E}">
        <p14:creationId xmlns:p14="http://schemas.microsoft.com/office/powerpoint/2010/main" val="171673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8103F8CB-7F19-4055-9421-543A500F91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850FD0-06B1-42C0-8A67-71599F1F74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498F84-B9E2-4346-8410-E312775E6E15}"/>
              </a:ext>
            </a:extLst>
          </p:cNvPr>
          <p:cNvSpPr>
            <a:spLocks noGrp="1" noChangeArrowheads="1"/>
          </p:cNvSpPr>
          <p:nvPr>
            <p:ph type="sldNum" sz="quarter" idx="12"/>
          </p:nvPr>
        </p:nvSpPr>
        <p:spPr>
          <a:ln/>
        </p:spPr>
        <p:txBody>
          <a:bodyPr/>
          <a:lstStyle>
            <a:lvl1pPr>
              <a:defRPr/>
            </a:lvl1pPr>
          </a:lstStyle>
          <a:p>
            <a:pPr>
              <a:defRPr/>
            </a:pPr>
            <a:fld id="{86326C07-9242-4E58-9E52-0AE296272BA1}" type="slidenum">
              <a:rPr lang="en-US" altLang="en-US"/>
              <a:pPr>
                <a:defRPr/>
              </a:pPr>
              <a:t>‹#›</a:t>
            </a:fld>
            <a:endParaRPr lang="en-US" altLang="en-US"/>
          </a:p>
        </p:txBody>
      </p:sp>
    </p:spTree>
    <p:extLst>
      <p:ext uri="{BB962C8B-B14F-4D97-AF65-F5344CB8AC3E}">
        <p14:creationId xmlns:p14="http://schemas.microsoft.com/office/powerpoint/2010/main" val="686942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AAAE5956-D81D-447D-9FC6-54BA52E16D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EEF1C0-E539-456A-A8C2-AEBC9C0EF2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D4CDE5-DCD6-4956-8480-C3524C263C91}"/>
              </a:ext>
            </a:extLst>
          </p:cNvPr>
          <p:cNvSpPr>
            <a:spLocks noGrp="1" noChangeArrowheads="1"/>
          </p:cNvSpPr>
          <p:nvPr>
            <p:ph type="sldNum" sz="quarter" idx="12"/>
          </p:nvPr>
        </p:nvSpPr>
        <p:spPr>
          <a:ln/>
        </p:spPr>
        <p:txBody>
          <a:bodyPr/>
          <a:lstStyle>
            <a:lvl1pPr>
              <a:defRPr/>
            </a:lvl1pPr>
          </a:lstStyle>
          <a:p>
            <a:pPr>
              <a:defRPr/>
            </a:pPr>
            <a:fld id="{57A67405-DAD0-4174-9AEB-937CD12457B6}" type="slidenum">
              <a:rPr lang="en-US" altLang="en-US"/>
              <a:pPr>
                <a:defRPr/>
              </a:pPr>
              <a:t>‹#›</a:t>
            </a:fld>
            <a:endParaRPr lang="en-US" altLang="en-US"/>
          </a:p>
        </p:txBody>
      </p:sp>
    </p:spTree>
    <p:extLst>
      <p:ext uri="{BB962C8B-B14F-4D97-AF65-F5344CB8AC3E}">
        <p14:creationId xmlns:p14="http://schemas.microsoft.com/office/powerpoint/2010/main" val="408193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77DBD3-4670-4CE8-ADCF-520FB12B311B}"/>
              </a:ext>
            </a:extLst>
          </p:cNvPr>
          <p:cNvSpPr>
            <a:spLocks noGrp="1"/>
          </p:cNvSpPr>
          <p:nvPr>
            <p:ph type="dt" sz="half" idx="10"/>
          </p:nvPr>
        </p:nvSpPr>
        <p:spPr/>
        <p:txBody>
          <a:bodyPr/>
          <a:lstStyle>
            <a:lvl1pPr>
              <a:defRPr/>
            </a:lvl1pPr>
          </a:lstStyle>
          <a:p>
            <a:pPr>
              <a:defRPr/>
            </a:pPr>
            <a:fld id="{DC049BA3-D109-432E-9217-08021979D5DD}" type="datetimeFigureOut">
              <a:rPr lang="en-US"/>
              <a:pPr>
                <a:defRPr/>
              </a:pPr>
              <a:t>1/13/2022</a:t>
            </a:fld>
            <a:endParaRPr lang="en-US"/>
          </a:p>
        </p:txBody>
      </p:sp>
      <p:sp>
        <p:nvSpPr>
          <p:cNvPr id="5" name="Footer Placeholder 4">
            <a:extLst>
              <a:ext uri="{FF2B5EF4-FFF2-40B4-BE49-F238E27FC236}">
                <a16:creationId xmlns:a16="http://schemas.microsoft.com/office/drawing/2014/main" id="{ED263650-BD00-4F0E-9D6A-A37F4909C5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8B116-5192-4E33-B35E-28EB98C2A3D3}"/>
              </a:ext>
            </a:extLst>
          </p:cNvPr>
          <p:cNvSpPr>
            <a:spLocks noGrp="1"/>
          </p:cNvSpPr>
          <p:nvPr>
            <p:ph type="sldNum" sz="quarter" idx="12"/>
          </p:nvPr>
        </p:nvSpPr>
        <p:spPr/>
        <p:txBody>
          <a:bodyPr/>
          <a:lstStyle>
            <a:lvl1pPr>
              <a:defRPr/>
            </a:lvl1pPr>
          </a:lstStyle>
          <a:p>
            <a:pPr>
              <a:defRPr/>
            </a:pPr>
            <a:fld id="{45D406BB-4FBC-41E6-9773-CB355E1CE0CB}" type="slidenum">
              <a:rPr lang="en-US" altLang="en-US"/>
              <a:pPr>
                <a:defRPr/>
              </a:pPr>
              <a:t>‹#›</a:t>
            </a:fld>
            <a:endParaRPr lang="en-US" altLang="en-US"/>
          </a:p>
        </p:txBody>
      </p:sp>
    </p:spTree>
    <p:extLst>
      <p:ext uri="{BB962C8B-B14F-4D97-AF65-F5344CB8AC3E}">
        <p14:creationId xmlns:p14="http://schemas.microsoft.com/office/powerpoint/2010/main" val="3467496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9B4B8-7059-4067-9ADD-20F8C6DDB151}"/>
              </a:ext>
            </a:extLst>
          </p:cNvPr>
          <p:cNvSpPr>
            <a:spLocks noGrp="1"/>
          </p:cNvSpPr>
          <p:nvPr>
            <p:ph type="dt" sz="half" idx="10"/>
          </p:nvPr>
        </p:nvSpPr>
        <p:spPr/>
        <p:txBody>
          <a:bodyPr/>
          <a:lstStyle>
            <a:lvl1pPr>
              <a:defRPr/>
            </a:lvl1pPr>
          </a:lstStyle>
          <a:p>
            <a:pPr>
              <a:defRPr/>
            </a:pPr>
            <a:fld id="{B4310003-8446-4511-A3EC-49A7EE501CF0}" type="datetimeFigureOut">
              <a:rPr lang="en-US"/>
              <a:pPr>
                <a:defRPr/>
              </a:pPr>
              <a:t>1/13/2022</a:t>
            </a:fld>
            <a:endParaRPr lang="en-US"/>
          </a:p>
        </p:txBody>
      </p:sp>
      <p:sp>
        <p:nvSpPr>
          <p:cNvPr id="5" name="Footer Placeholder 4">
            <a:extLst>
              <a:ext uri="{FF2B5EF4-FFF2-40B4-BE49-F238E27FC236}">
                <a16:creationId xmlns:a16="http://schemas.microsoft.com/office/drawing/2014/main" id="{57BABDC5-980F-427E-9C59-95B02870E7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428F70-4451-4B43-A5EF-F9CF246068E8}"/>
              </a:ext>
            </a:extLst>
          </p:cNvPr>
          <p:cNvSpPr>
            <a:spLocks noGrp="1"/>
          </p:cNvSpPr>
          <p:nvPr>
            <p:ph type="sldNum" sz="quarter" idx="12"/>
          </p:nvPr>
        </p:nvSpPr>
        <p:spPr/>
        <p:txBody>
          <a:bodyPr/>
          <a:lstStyle>
            <a:lvl1pPr>
              <a:defRPr/>
            </a:lvl1pPr>
          </a:lstStyle>
          <a:p>
            <a:pPr>
              <a:defRPr/>
            </a:pPr>
            <a:fld id="{EE6797F4-0A2E-45FB-ACD9-066DDDFB16AC}" type="slidenum">
              <a:rPr lang="en-US" altLang="en-US"/>
              <a:pPr>
                <a:defRPr/>
              </a:pPr>
              <a:t>‹#›</a:t>
            </a:fld>
            <a:endParaRPr lang="en-US" altLang="en-US"/>
          </a:p>
        </p:txBody>
      </p:sp>
    </p:spTree>
    <p:extLst>
      <p:ext uri="{BB962C8B-B14F-4D97-AF65-F5344CB8AC3E}">
        <p14:creationId xmlns:p14="http://schemas.microsoft.com/office/powerpoint/2010/main" val="2400418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CD4A2-D8CA-4E2B-98E5-EC404EB2FC8B}"/>
              </a:ext>
            </a:extLst>
          </p:cNvPr>
          <p:cNvSpPr>
            <a:spLocks noGrp="1"/>
          </p:cNvSpPr>
          <p:nvPr>
            <p:ph type="dt" sz="half" idx="10"/>
          </p:nvPr>
        </p:nvSpPr>
        <p:spPr/>
        <p:txBody>
          <a:bodyPr/>
          <a:lstStyle>
            <a:lvl1pPr>
              <a:defRPr/>
            </a:lvl1pPr>
          </a:lstStyle>
          <a:p>
            <a:pPr>
              <a:defRPr/>
            </a:pPr>
            <a:fld id="{AFE3402A-9E47-4045-9F3D-26EBC29051A7}" type="datetimeFigureOut">
              <a:rPr lang="en-US"/>
              <a:pPr>
                <a:defRPr/>
              </a:pPr>
              <a:t>1/13/2022</a:t>
            </a:fld>
            <a:endParaRPr lang="en-US"/>
          </a:p>
        </p:txBody>
      </p:sp>
      <p:sp>
        <p:nvSpPr>
          <p:cNvPr id="5" name="Footer Placeholder 4">
            <a:extLst>
              <a:ext uri="{FF2B5EF4-FFF2-40B4-BE49-F238E27FC236}">
                <a16:creationId xmlns:a16="http://schemas.microsoft.com/office/drawing/2014/main" id="{A1C13BBC-1E65-49FA-A4D4-33189334A4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BDD09B-7D1F-4508-AB5F-B69164392DC2}"/>
              </a:ext>
            </a:extLst>
          </p:cNvPr>
          <p:cNvSpPr>
            <a:spLocks noGrp="1"/>
          </p:cNvSpPr>
          <p:nvPr>
            <p:ph type="sldNum" sz="quarter" idx="12"/>
          </p:nvPr>
        </p:nvSpPr>
        <p:spPr/>
        <p:txBody>
          <a:bodyPr/>
          <a:lstStyle>
            <a:lvl1pPr>
              <a:defRPr/>
            </a:lvl1pPr>
          </a:lstStyle>
          <a:p>
            <a:pPr>
              <a:defRPr/>
            </a:pPr>
            <a:fld id="{A1399B0D-8F00-4BCD-9A6A-D9E8E864D478}" type="slidenum">
              <a:rPr lang="en-US" altLang="en-US"/>
              <a:pPr>
                <a:defRPr/>
              </a:pPr>
              <a:t>‹#›</a:t>
            </a:fld>
            <a:endParaRPr lang="en-US" altLang="en-US"/>
          </a:p>
        </p:txBody>
      </p:sp>
    </p:spTree>
    <p:extLst>
      <p:ext uri="{BB962C8B-B14F-4D97-AF65-F5344CB8AC3E}">
        <p14:creationId xmlns:p14="http://schemas.microsoft.com/office/powerpoint/2010/main" val="3291219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865240E-BE74-4DCB-8DC5-553FA522CE2F}"/>
              </a:ext>
            </a:extLst>
          </p:cNvPr>
          <p:cNvSpPr>
            <a:spLocks noGrp="1"/>
          </p:cNvSpPr>
          <p:nvPr>
            <p:ph type="dt" sz="half" idx="10"/>
          </p:nvPr>
        </p:nvSpPr>
        <p:spPr/>
        <p:txBody>
          <a:bodyPr/>
          <a:lstStyle>
            <a:lvl1pPr>
              <a:defRPr/>
            </a:lvl1pPr>
          </a:lstStyle>
          <a:p>
            <a:pPr>
              <a:defRPr/>
            </a:pPr>
            <a:fld id="{15B13384-991B-4576-9524-B9868FC80255}" type="datetimeFigureOut">
              <a:rPr lang="en-US"/>
              <a:pPr>
                <a:defRPr/>
              </a:pPr>
              <a:t>1/13/2022</a:t>
            </a:fld>
            <a:endParaRPr lang="en-US"/>
          </a:p>
        </p:txBody>
      </p:sp>
      <p:sp>
        <p:nvSpPr>
          <p:cNvPr id="6" name="Footer Placeholder 4">
            <a:extLst>
              <a:ext uri="{FF2B5EF4-FFF2-40B4-BE49-F238E27FC236}">
                <a16:creationId xmlns:a16="http://schemas.microsoft.com/office/drawing/2014/main" id="{0BA23DF3-DEC1-43FC-8C88-E104103430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037686-A402-4034-9E85-3EA11F6915C3}"/>
              </a:ext>
            </a:extLst>
          </p:cNvPr>
          <p:cNvSpPr>
            <a:spLocks noGrp="1"/>
          </p:cNvSpPr>
          <p:nvPr>
            <p:ph type="sldNum" sz="quarter" idx="12"/>
          </p:nvPr>
        </p:nvSpPr>
        <p:spPr/>
        <p:txBody>
          <a:bodyPr/>
          <a:lstStyle>
            <a:lvl1pPr>
              <a:defRPr/>
            </a:lvl1pPr>
          </a:lstStyle>
          <a:p>
            <a:pPr>
              <a:defRPr/>
            </a:pPr>
            <a:fld id="{4B8C326F-241A-487E-855F-E9F7C1123079}" type="slidenum">
              <a:rPr lang="en-US" altLang="en-US"/>
              <a:pPr>
                <a:defRPr/>
              </a:pPr>
              <a:t>‹#›</a:t>
            </a:fld>
            <a:endParaRPr lang="en-US" altLang="en-US"/>
          </a:p>
        </p:txBody>
      </p:sp>
    </p:spTree>
    <p:extLst>
      <p:ext uri="{BB962C8B-B14F-4D97-AF65-F5344CB8AC3E}">
        <p14:creationId xmlns:p14="http://schemas.microsoft.com/office/powerpoint/2010/main" val="3275132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588322-B6EB-420D-9D05-FACDFF8D9CE3}"/>
              </a:ext>
            </a:extLst>
          </p:cNvPr>
          <p:cNvSpPr>
            <a:spLocks noGrp="1"/>
          </p:cNvSpPr>
          <p:nvPr>
            <p:ph type="dt" sz="half" idx="10"/>
          </p:nvPr>
        </p:nvSpPr>
        <p:spPr/>
        <p:txBody>
          <a:bodyPr/>
          <a:lstStyle>
            <a:lvl1pPr>
              <a:defRPr/>
            </a:lvl1pPr>
          </a:lstStyle>
          <a:p>
            <a:pPr>
              <a:defRPr/>
            </a:pPr>
            <a:fld id="{E8214226-D67E-4076-8EFD-CC951F35E6B5}" type="datetimeFigureOut">
              <a:rPr lang="en-US"/>
              <a:pPr>
                <a:defRPr/>
              </a:pPr>
              <a:t>1/13/2022</a:t>
            </a:fld>
            <a:endParaRPr lang="en-US"/>
          </a:p>
        </p:txBody>
      </p:sp>
      <p:sp>
        <p:nvSpPr>
          <p:cNvPr id="8" name="Footer Placeholder 4">
            <a:extLst>
              <a:ext uri="{FF2B5EF4-FFF2-40B4-BE49-F238E27FC236}">
                <a16:creationId xmlns:a16="http://schemas.microsoft.com/office/drawing/2014/main" id="{627B54D0-0985-4832-8C4E-BD64B51072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DBB46D7-49FA-4215-9CE6-577691A8654D}"/>
              </a:ext>
            </a:extLst>
          </p:cNvPr>
          <p:cNvSpPr>
            <a:spLocks noGrp="1"/>
          </p:cNvSpPr>
          <p:nvPr>
            <p:ph type="sldNum" sz="quarter" idx="12"/>
          </p:nvPr>
        </p:nvSpPr>
        <p:spPr/>
        <p:txBody>
          <a:bodyPr/>
          <a:lstStyle>
            <a:lvl1pPr>
              <a:defRPr/>
            </a:lvl1pPr>
          </a:lstStyle>
          <a:p>
            <a:pPr>
              <a:defRPr/>
            </a:pPr>
            <a:fld id="{95560519-0DA2-4938-B7DA-1BA8CA2504CE}" type="slidenum">
              <a:rPr lang="en-US" altLang="en-US"/>
              <a:pPr>
                <a:defRPr/>
              </a:pPr>
              <a:t>‹#›</a:t>
            </a:fld>
            <a:endParaRPr lang="en-US" altLang="en-US"/>
          </a:p>
        </p:txBody>
      </p:sp>
    </p:spTree>
    <p:extLst>
      <p:ext uri="{BB962C8B-B14F-4D97-AF65-F5344CB8AC3E}">
        <p14:creationId xmlns:p14="http://schemas.microsoft.com/office/powerpoint/2010/main" val="3449983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937E24E-F72D-4CF9-BC6A-9FEF6868EA16}"/>
              </a:ext>
            </a:extLst>
          </p:cNvPr>
          <p:cNvSpPr>
            <a:spLocks noGrp="1"/>
          </p:cNvSpPr>
          <p:nvPr>
            <p:ph type="dt" sz="half" idx="10"/>
          </p:nvPr>
        </p:nvSpPr>
        <p:spPr/>
        <p:txBody>
          <a:bodyPr/>
          <a:lstStyle>
            <a:lvl1pPr>
              <a:defRPr/>
            </a:lvl1pPr>
          </a:lstStyle>
          <a:p>
            <a:pPr>
              <a:defRPr/>
            </a:pPr>
            <a:fld id="{0CE9BFE6-09BD-453E-BA57-CFD98D872AC0}" type="datetimeFigureOut">
              <a:rPr lang="en-US"/>
              <a:pPr>
                <a:defRPr/>
              </a:pPr>
              <a:t>1/13/2022</a:t>
            </a:fld>
            <a:endParaRPr lang="en-US"/>
          </a:p>
        </p:txBody>
      </p:sp>
      <p:sp>
        <p:nvSpPr>
          <p:cNvPr id="4" name="Footer Placeholder 4">
            <a:extLst>
              <a:ext uri="{FF2B5EF4-FFF2-40B4-BE49-F238E27FC236}">
                <a16:creationId xmlns:a16="http://schemas.microsoft.com/office/drawing/2014/main" id="{22687FE4-EAEC-4920-AA1F-3D14803158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CA59343-75A3-4F36-B029-6F367E3DEF78}"/>
              </a:ext>
            </a:extLst>
          </p:cNvPr>
          <p:cNvSpPr>
            <a:spLocks noGrp="1"/>
          </p:cNvSpPr>
          <p:nvPr>
            <p:ph type="sldNum" sz="quarter" idx="12"/>
          </p:nvPr>
        </p:nvSpPr>
        <p:spPr/>
        <p:txBody>
          <a:bodyPr/>
          <a:lstStyle>
            <a:lvl1pPr>
              <a:defRPr/>
            </a:lvl1pPr>
          </a:lstStyle>
          <a:p>
            <a:pPr>
              <a:defRPr/>
            </a:pPr>
            <a:fld id="{6D22915B-A931-498B-ABB0-B46A7DEB00D7}" type="slidenum">
              <a:rPr lang="en-US" altLang="en-US"/>
              <a:pPr>
                <a:defRPr/>
              </a:pPr>
              <a:t>‹#›</a:t>
            </a:fld>
            <a:endParaRPr lang="en-US" altLang="en-US"/>
          </a:p>
        </p:txBody>
      </p:sp>
    </p:spTree>
    <p:extLst>
      <p:ext uri="{BB962C8B-B14F-4D97-AF65-F5344CB8AC3E}">
        <p14:creationId xmlns:p14="http://schemas.microsoft.com/office/powerpoint/2010/main" val="234759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289C8C-F48A-4B00-B155-DE423150DA3C}"/>
              </a:ext>
            </a:extLst>
          </p:cNvPr>
          <p:cNvSpPr>
            <a:spLocks noGrp="1"/>
          </p:cNvSpPr>
          <p:nvPr>
            <p:ph type="dt" sz="half" idx="10"/>
          </p:nvPr>
        </p:nvSpPr>
        <p:spPr/>
        <p:txBody>
          <a:bodyPr/>
          <a:lstStyle>
            <a:lvl1pPr>
              <a:defRPr/>
            </a:lvl1pPr>
          </a:lstStyle>
          <a:p>
            <a:pPr>
              <a:defRPr/>
            </a:pPr>
            <a:fld id="{A4CD573B-8E0C-4291-8276-A6E9D1FF4C0D}" type="datetimeFigureOut">
              <a:rPr lang="en-US"/>
              <a:pPr>
                <a:defRPr/>
              </a:pPr>
              <a:t>1/13/2022</a:t>
            </a:fld>
            <a:endParaRPr lang="en-US"/>
          </a:p>
        </p:txBody>
      </p:sp>
      <p:sp>
        <p:nvSpPr>
          <p:cNvPr id="3" name="Footer Placeholder 4">
            <a:extLst>
              <a:ext uri="{FF2B5EF4-FFF2-40B4-BE49-F238E27FC236}">
                <a16:creationId xmlns:a16="http://schemas.microsoft.com/office/drawing/2014/main" id="{BBBF4E4D-8174-45FF-8234-ECC66242504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3DD41D7-03B6-400A-94E1-F1DE1EAEDBC4}"/>
              </a:ext>
            </a:extLst>
          </p:cNvPr>
          <p:cNvSpPr>
            <a:spLocks noGrp="1"/>
          </p:cNvSpPr>
          <p:nvPr>
            <p:ph type="sldNum" sz="quarter" idx="12"/>
          </p:nvPr>
        </p:nvSpPr>
        <p:spPr/>
        <p:txBody>
          <a:bodyPr/>
          <a:lstStyle>
            <a:lvl1pPr>
              <a:defRPr/>
            </a:lvl1pPr>
          </a:lstStyle>
          <a:p>
            <a:pPr>
              <a:defRPr/>
            </a:pPr>
            <a:fld id="{07C8F22C-8AE7-481B-939D-2CCDE65A1242}" type="slidenum">
              <a:rPr lang="en-US" altLang="en-US"/>
              <a:pPr>
                <a:defRPr/>
              </a:pPr>
              <a:t>‹#›</a:t>
            </a:fld>
            <a:endParaRPr lang="en-US" altLang="en-US"/>
          </a:p>
        </p:txBody>
      </p:sp>
    </p:spTree>
    <p:extLst>
      <p:ext uri="{BB962C8B-B14F-4D97-AF65-F5344CB8AC3E}">
        <p14:creationId xmlns:p14="http://schemas.microsoft.com/office/powerpoint/2010/main" val="80948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7E15CF5-9FB6-4403-A119-18579BE54E54}"/>
              </a:ext>
            </a:extLst>
          </p:cNvPr>
          <p:cNvSpPr>
            <a:spLocks noGrp="1"/>
          </p:cNvSpPr>
          <p:nvPr>
            <p:ph type="dt" sz="half" idx="10"/>
          </p:nvPr>
        </p:nvSpPr>
        <p:spPr/>
        <p:txBody>
          <a:bodyPr/>
          <a:lstStyle>
            <a:lvl1pPr>
              <a:defRPr/>
            </a:lvl1pPr>
          </a:lstStyle>
          <a:p>
            <a:pPr>
              <a:defRPr/>
            </a:pPr>
            <a:fld id="{22F9E7BB-EE52-4C34-A058-033ABF5966A9}" type="datetimeFigureOut">
              <a:rPr lang="en-US"/>
              <a:pPr>
                <a:defRPr/>
              </a:pPr>
              <a:t>1/13/2022</a:t>
            </a:fld>
            <a:endParaRPr lang="en-US"/>
          </a:p>
        </p:txBody>
      </p:sp>
      <p:sp>
        <p:nvSpPr>
          <p:cNvPr id="6" name="Footer Placeholder 4">
            <a:extLst>
              <a:ext uri="{FF2B5EF4-FFF2-40B4-BE49-F238E27FC236}">
                <a16:creationId xmlns:a16="http://schemas.microsoft.com/office/drawing/2014/main" id="{10D8A60E-2731-419D-84C3-11F069751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AD41B7-32F3-4546-85A9-90FED638D219}"/>
              </a:ext>
            </a:extLst>
          </p:cNvPr>
          <p:cNvSpPr>
            <a:spLocks noGrp="1"/>
          </p:cNvSpPr>
          <p:nvPr>
            <p:ph type="sldNum" sz="quarter" idx="12"/>
          </p:nvPr>
        </p:nvSpPr>
        <p:spPr/>
        <p:txBody>
          <a:bodyPr/>
          <a:lstStyle>
            <a:lvl1pPr>
              <a:defRPr/>
            </a:lvl1pPr>
          </a:lstStyle>
          <a:p>
            <a:pPr>
              <a:defRPr/>
            </a:pPr>
            <a:fld id="{71DEA3E7-C767-4802-A4BB-4C5F4B32D355}" type="slidenum">
              <a:rPr lang="en-US" altLang="en-US"/>
              <a:pPr>
                <a:defRPr/>
              </a:pPr>
              <a:t>‹#›</a:t>
            </a:fld>
            <a:endParaRPr lang="en-US" altLang="en-US"/>
          </a:p>
        </p:txBody>
      </p:sp>
    </p:spTree>
    <p:extLst>
      <p:ext uri="{BB962C8B-B14F-4D97-AF65-F5344CB8AC3E}">
        <p14:creationId xmlns:p14="http://schemas.microsoft.com/office/powerpoint/2010/main" val="175308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54161422-6C06-4DC6-B133-D170F1CDF9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4B3BE4-D836-448B-B31C-C7AE86B203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8B5558-CB2F-4DC6-B2BB-9638BC3F4400}"/>
              </a:ext>
            </a:extLst>
          </p:cNvPr>
          <p:cNvSpPr>
            <a:spLocks noGrp="1" noChangeArrowheads="1"/>
          </p:cNvSpPr>
          <p:nvPr>
            <p:ph type="sldNum" sz="quarter" idx="12"/>
          </p:nvPr>
        </p:nvSpPr>
        <p:spPr>
          <a:ln/>
        </p:spPr>
        <p:txBody>
          <a:bodyPr/>
          <a:lstStyle>
            <a:lvl1pPr>
              <a:defRPr/>
            </a:lvl1pPr>
          </a:lstStyle>
          <a:p>
            <a:pPr>
              <a:defRPr/>
            </a:pPr>
            <a:fld id="{7B9FD7AC-8929-46B8-82BC-713C0C83D1B4}" type="slidenum">
              <a:rPr lang="en-US" altLang="en-US"/>
              <a:pPr>
                <a:defRPr/>
              </a:pPr>
              <a:t>‹#›</a:t>
            </a:fld>
            <a:endParaRPr lang="en-US" altLang="en-US"/>
          </a:p>
        </p:txBody>
      </p:sp>
    </p:spTree>
    <p:extLst>
      <p:ext uri="{BB962C8B-B14F-4D97-AF65-F5344CB8AC3E}">
        <p14:creationId xmlns:p14="http://schemas.microsoft.com/office/powerpoint/2010/main" val="426811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CFE8792-7F9F-45D6-B1FA-EE73F3EC3F6C}"/>
              </a:ext>
            </a:extLst>
          </p:cNvPr>
          <p:cNvSpPr>
            <a:spLocks noGrp="1"/>
          </p:cNvSpPr>
          <p:nvPr>
            <p:ph type="dt" sz="half" idx="10"/>
          </p:nvPr>
        </p:nvSpPr>
        <p:spPr/>
        <p:txBody>
          <a:bodyPr/>
          <a:lstStyle>
            <a:lvl1pPr>
              <a:defRPr/>
            </a:lvl1pPr>
          </a:lstStyle>
          <a:p>
            <a:pPr>
              <a:defRPr/>
            </a:pPr>
            <a:fld id="{9D881F03-206B-4ACF-B281-1CEB782DCFB8}" type="datetimeFigureOut">
              <a:rPr lang="en-US"/>
              <a:pPr>
                <a:defRPr/>
              </a:pPr>
              <a:t>1/13/2022</a:t>
            </a:fld>
            <a:endParaRPr lang="en-US"/>
          </a:p>
        </p:txBody>
      </p:sp>
      <p:sp>
        <p:nvSpPr>
          <p:cNvPr id="6" name="Footer Placeholder 4">
            <a:extLst>
              <a:ext uri="{FF2B5EF4-FFF2-40B4-BE49-F238E27FC236}">
                <a16:creationId xmlns:a16="http://schemas.microsoft.com/office/drawing/2014/main" id="{1105CC13-584A-45EA-BA8C-03D99B1BD0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485AF3-E085-4841-A870-01FC05158A9E}"/>
              </a:ext>
            </a:extLst>
          </p:cNvPr>
          <p:cNvSpPr>
            <a:spLocks noGrp="1"/>
          </p:cNvSpPr>
          <p:nvPr>
            <p:ph type="sldNum" sz="quarter" idx="12"/>
          </p:nvPr>
        </p:nvSpPr>
        <p:spPr/>
        <p:txBody>
          <a:bodyPr/>
          <a:lstStyle>
            <a:lvl1pPr>
              <a:defRPr/>
            </a:lvl1pPr>
          </a:lstStyle>
          <a:p>
            <a:pPr>
              <a:defRPr/>
            </a:pPr>
            <a:fld id="{8F49FA12-8646-4567-BFF8-E955FDD75C3B}" type="slidenum">
              <a:rPr lang="en-US" altLang="en-US"/>
              <a:pPr>
                <a:defRPr/>
              </a:pPr>
              <a:t>‹#›</a:t>
            </a:fld>
            <a:endParaRPr lang="en-US" altLang="en-US"/>
          </a:p>
        </p:txBody>
      </p:sp>
    </p:spTree>
    <p:extLst>
      <p:ext uri="{BB962C8B-B14F-4D97-AF65-F5344CB8AC3E}">
        <p14:creationId xmlns:p14="http://schemas.microsoft.com/office/powerpoint/2010/main" val="1564980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86316-6181-4D0F-AF0A-5D96338C6071}"/>
              </a:ext>
            </a:extLst>
          </p:cNvPr>
          <p:cNvSpPr>
            <a:spLocks noGrp="1"/>
          </p:cNvSpPr>
          <p:nvPr>
            <p:ph type="dt" sz="half" idx="10"/>
          </p:nvPr>
        </p:nvSpPr>
        <p:spPr/>
        <p:txBody>
          <a:bodyPr/>
          <a:lstStyle>
            <a:lvl1pPr>
              <a:defRPr/>
            </a:lvl1pPr>
          </a:lstStyle>
          <a:p>
            <a:pPr>
              <a:defRPr/>
            </a:pPr>
            <a:fld id="{3B4ED4CC-E06A-4781-987D-B63E874751C3}" type="datetimeFigureOut">
              <a:rPr lang="en-US"/>
              <a:pPr>
                <a:defRPr/>
              </a:pPr>
              <a:t>1/13/2022</a:t>
            </a:fld>
            <a:endParaRPr lang="en-US"/>
          </a:p>
        </p:txBody>
      </p:sp>
      <p:sp>
        <p:nvSpPr>
          <p:cNvPr id="5" name="Footer Placeholder 4">
            <a:extLst>
              <a:ext uri="{FF2B5EF4-FFF2-40B4-BE49-F238E27FC236}">
                <a16:creationId xmlns:a16="http://schemas.microsoft.com/office/drawing/2014/main" id="{D5197D66-BA90-4542-984E-9E3DBE2E7F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F23B34-0CF4-4054-9C1A-3A6B49EDDC2C}"/>
              </a:ext>
            </a:extLst>
          </p:cNvPr>
          <p:cNvSpPr>
            <a:spLocks noGrp="1"/>
          </p:cNvSpPr>
          <p:nvPr>
            <p:ph type="sldNum" sz="quarter" idx="12"/>
          </p:nvPr>
        </p:nvSpPr>
        <p:spPr/>
        <p:txBody>
          <a:bodyPr/>
          <a:lstStyle>
            <a:lvl1pPr>
              <a:defRPr/>
            </a:lvl1pPr>
          </a:lstStyle>
          <a:p>
            <a:pPr>
              <a:defRPr/>
            </a:pPr>
            <a:fld id="{02CEF88B-8884-44C9-88A3-1F3A5D0F5E9C}" type="slidenum">
              <a:rPr lang="en-US" altLang="en-US"/>
              <a:pPr>
                <a:defRPr/>
              </a:pPr>
              <a:t>‹#›</a:t>
            </a:fld>
            <a:endParaRPr lang="en-US" altLang="en-US"/>
          </a:p>
        </p:txBody>
      </p:sp>
    </p:spTree>
    <p:extLst>
      <p:ext uri="{BB962C8B-B14F-4D97-AF65-F5344CB8AC3E}">
        <p14:creationId xmlns:p14="http://schemas.microsoft.com/office/powerpoint/2010/main" val="2182922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1E2DC-5B9E-4471-BCE3-2041EBFADC34}"/>
              </a:ext>
            </a:extLst>
          </p:cNvPr>
          <p:cNvSpPr>
            <a:spLocks noGrp="1"/>
          </p:cNvSpPr>
          <p:nvPr>
            <p:ph type="dt" sz="half" idx="10"/>
          </p:nvPr>
        </p:nvSpPr>
        <p:spPr/>
        <p:txBody>
          <a:bodyPr/>
          <a:lstStyle>
            <a:lvl1pPr>
              <a:defRPr/>
            </a:lvl1pPr>
          </a:lstStyle>
          <a:p>
            <a:pPr>
              <a:defRPr/>
            </a:pPr>
            <a:fld id="{50E3DE44-B7F0-4EC3-B1AF-E1AB23329520}" type="datetimeFigureOut">
              <a:rPr lang="en-US"/>
              <a:pPr>
                <a:defRPr/>
              </a:pPr>
              <a:t>1/13/2022</a:t>
            </a:fld>
            <a:endParaRPr lang="en-US"/>
          </a:p>
        </p:txBody>
      </p:sp>
      <p:sp>
        <p:nvSpPr>
          <p:cNvPr id="5" name="Footer Placeholder 4">
            <a:extLst>
              <a:ext uri="{FF2B5EF4-FFF2-40B4-BE49-F238E27FC236}">
                <a16:creationId xmlns:a16="http://schemas.microsoft.com/office/drawing/2014/main" id="{758F3B91-3717-4E2D-A77B-DC1E19C6F2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37A093-940A-48C9-8606-E98F31DCB801}"/>
              </a:ext>
            </a:extLst>
          </p:cNvPr>
          <p:cNvSpPr>
            <a:spLocks noGrp="1"/>
          </p:cNvSpPr>
          <p:nvPr>
            <p:ph type="sldNum" sz="quarter" idx="12"/>
          </p:nvPr>
        </p:nvSpPr>
        <p:spPr/>
        <p:txBody>
          <a:bodyPr/>
          <a:lstStyle>
            <a:lvl1pPr>
              <a:defRPr/>
            </a:lvl1pPr>
          </a:lstStyle>
          <a:p>
            <a:pPr>
              <a:defRPr/>
            </a:pPr>
            <a:fld id="{950AF323-CDB1-4DFA-86AD-9F5F90167150}" type="slidenum">
              <a:rPr lang="en-US" altLang="en-US"/>
              <a:pPr>
                <a:defRPr/>
              </a:pPr>
              <a:t>‹#›</a:t>
            </a:fld>
            <a:endParaRPr lang="en-US" altLang="en-US"/>
          </a:p>
        </p:txBody>
      </p:sp>
    </p:spTree>
    <p:extLst>
      <p:ext uri="{BB962C8B-B14F-4D97-AF65-F5344CB8AC3E}">
        <p14:creationId xmlns:p14="http://schemas.microsoft.com/office/powerpoint/2010/main" val="407841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19AFDD-18F7-4E01-8444-9026720601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3060CE-A6D6-4E59-BD70-42CCBE91AB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30A45B-0806-400E-8C10-087418AD171F}"/>
              </a:ext>
            </a:extLst>
          </p:cNvPr>
          <p:cNvSpPr>
            <a:spLocks noGrp="1" noChangeArrowheads="1"/>
          </p:cNvSpPr>
          <p:nvPr>
            <p:ph type="sldNum" sz="quarter" idx="12"/>
          </p:nvPr>
        </p:nvSpPr>
        <p:spPr>
          <a:ln/>
        </p:spPr>
        <p:txBody>
          <a:bodyPr/>
          <a:lstStyle>
            <a:lvl1pPr>
              <a:defRPr/>
            </a:lvl1pPr>
          </a:lstStyle>
          <a:p>
            <a:pPr>
              <a:defRPr/>
            </a:pPr>
            <a:fld id="{BB66EC22-B8C1-4B15-85CC-B383876776B0}" type="slidenum">
              <a:rPr lang="en-US" altLang="en-US"/>
              <a:pPr>
                <a:defRPr/>
              </a:pPr>
              <a:t>‹#›</a:t>
            </a:fld>
            <a:endParaRPr lang="en-US" altLang="en-US"/>
          </a:p>
        </p:txBody>
      </p:sp>
    </p:spTree>
    <p:extLst>
      <p:ext uri="{BB962C8B-B14F-4D97-AF65-F5344CB8AC3E}">
        <p14:creationId xmlns:p14="http://schemas.microsoft.com/office/powerpoint/2010/main" val="331515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3F6190AC-5873-4435-91D5-C0268FFE06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4B09D7-0D3C-46F0-A550-E96E56E7F5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938511-9144-41F5-A642-D422AEB9D98B}"/>
              </a:ext>
            </a:extLst>
          </p:cNvPr>
          <p:cNvSpPr>
            <a:spLocks noGrp="1" noChangeArrowheads="1"/>
          </p:cNvSpPr>
          <p:nvPr>
            <p:ph type="sldNum" sz="quarter" idx="12"/>
          </p:nvPr>
        </p:nvSpPr>
        <p:spPr>
          <a:ln/>
        </p:spPr>
        <p:txBody>
          <a:bodyPr/>
          <a:lstStyle>
            <a:lvl1pPr>
              <a:defRPr/>
            </a:lvl1pPr>
          </a:lstStyle>
          <a:p>
            <a:pPr>
              <a:defRPr/>
            </a:pPr>
            <a:fld id="{83E95A13-8027-43EA-AD59-582FA4CD68C4}" type="slidenum">
              <a:rPr lang="en-US" altLang="en-US"/>
              <a:pPr>
                <a:defRPr/>
              </a:pPr>
              <a:t>‹#›</a:t>
            </a:fld>
            <a:endParaRPr lang="en-US" altLang="en-US"/>
          </a:p>
        </p:txBody>
      </p:sp>
    </p:spTree>
    <p:extLst>
      <p:ext uri="{BB962C8B-B14F-4D97-AF65-F5344CB8AC3E}">
        <p14:creationId xmlns:p14="http://schemas.microsoft.com/office/powerpoint/2010/main" val="358069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78CD69E0-16B3-4484-9C77-DD410CCF9F2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FE87F0-3ADD-47F8-9341-4528461DC2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FCDD0BB-9B82-4B46-8309-EAEEEACA9D72}"/>
              </a:ext>
            </a:extLst>
          </p:cNvPr>
          <p:cNvSpPr>
            <a:spLocks noGrp="1" noChangeArrowheads="1"/>
          </p:cNvSpPr>
          <p:nvPr>
            <p:ph type="sldNum" sz="quarter" idx="12"/>
          </p:nvPr>
        </p:nvSpPr>
        <p:spPr>
          <a:ln/>
        </p:spPr>
        <p:txBody>
          <a:bodyPr/>
          <a:lstStyle>
            <a:lvl1pPr>
              <a:defRPr/>
            </a:lvl1pPr>
          </a:lstStyle>
          <a:p>
            <a:pPr>
              <a:defRPr/>
            </a:pPr>
            <a:fld id="{93022093-9403-4A6E-AB92-29C33A8B16FB}" type="slidenum">
              <a:rPr lang="en-US" altLang="en-US"/>
              <a:pPr>
                <a:defRPr/>
              </a:pPr>
              <a:t>‹#›</a:t>
            </a:fld>
            <a:endParaRPr lang="en-US" altLang="en-US"/>
          </a:p>
        </p:txBody>
      </p:sp>
    </p:spTree>
    <p:extLst>
      <p:ext uri="{BB962C8B-B14F-4D97-AF65-F5344CB8AC3E}">
        <p14:creationId xmlns:p14="http://schemas.microsoft.com/office/powerpoint/2010/main" val="58108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2C28CBAC-EA80-4619-BB5A-405113B85C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A9ED7D7-D864-4B92-987A-3A64BC74A2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EEA221-BF70-45A9-9684-DCF8F5240F20}"/>
              </a:ext>
            </a:extLst>
          </p:cNvPr>
          <p:cNvSpPr>
            <a:spLocks noGrp="1" noChangeArrowheads="1"/>
          </p:cNvSpPr>
          <p:nvPr>
            <p:ph type="sldNum" sz="quarter" idx="12"/>
          </p:nvPr>
        </p:nvSpPr>
        <p:spPr>
          <a:ln/>
        </p:spPr>
        <p:txBody>
          <a:bodyPr/>
          <a:lstStyle>
            <a:lvl1pPr>
              <a:defRPr/>
            </a:lvl1pPr>
          </a:lstStyle>
          <a:p>
            <a:pPr>
              <a:defRPr/>
            </a:pPr>
            <a:fld id="{2A8A4CD6-9FAC-4876-9D5B-2FB1CB588C53}" type="slidenum">
              <a:rPr lang="en-US" altLang="en-US"/>
              <a:pPr>
                <a:defRPr/>
              </a:pPr>
              <a:t>‹#›</a:t>
            </a:fld>
            <a:endParaRPr lang="en-US" altLang="en-US"/>
          </a:p>
        </p:txBody>
      </p:sp>
    </p:spTree>
    <p:extLst>
      <p:ext uri="{BB962C8B-B14F-4D97-AF65-F5344CB8AC3E}">
        <p14:creationId xmlns:p14="http://schemas.microsoft.com/office/powerpoint/2010/main" val="394957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FA9073-4251-48BA-A12D-795E9F31A4F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D9CCBF-4C12-45FD-8917-44E777929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2B146A-0342-47F7-8D5D-0E84526D2D22}"/>
              </a:ext>
            </a:extLst>
          </p:cNvPr>
          <p:cNvSpPr>
            <a:spLocks noGrp="1" noChangeArrowheads="1"/>
          </p:cNvSpPr>
          <p:nvPr>
            <p:ph type="sldNum" sz="quarter" idx="12"/>
          </p:nvPr>
        </p:nvSpPr>
        <p:spPr>
          <a:ln/>
        </p:spPr>
        <p:txBody>
          <a:bodyPr/>
          <a:lstStyle>
            <a:lvl1pPr>
              <a:defRPr/>
            </a:lvl1pPr>
          </a:lstStyle>
          <a:p>
            <a:pPr>
              <a:defRPr/>
            </a:pPr>
            <a:fld id="{5E4BDCEF-D8C7-4F7C-9EDC-9E366D18ECF9}" type="slidenum">
              <a:rPr lang="en-US" altLang="en-US"/>
              <a:pPr>
                <a:defRPr/>
              </a:pPr>
              <a:t>‹#›</a:t>
            </a:fld>
            <a:endParaRPr lang="en-US" altLang="en-US"/>
          </a:p>
        </p:txBody>
      </p:sp>
    </p:spTree>
    <p:extLst>
      <p:ext uri="{BB962C8B-B14F-4D97-AF65-F5344CB8AC3E}">
        <p14:creationId xmlns:p14="http://schemas.microsoft.com/office/powerpoint/2010/main" val="191030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2FC89A-EDC1-43C6-9A4A-74F23E7A93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130943-C92E-434C-AEE7-F5356B9D72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1D2CFC-7B62-4E77-B707-07275845985A}"/>
              </a:ext>
            </a:extLst>
          </p:cNvPr>
          <p:cNvSpPr>
            <a:spLocks noGrp="1" noChangeArrowheads="1"/>
          </p:cNvSpPr>
          <p:nvPr>
            <p:ph type="sldNum" sz="quarter" idx="12"/>
          </p:nvPr>
        </p:nvSpPr>
        <p:spPr>
          <a:ln/>
        </p:spPr>
        <p:txBody>
          <a:bodyPr/>
          <a:lstStyle>
            <a:lvl1pPr>
              <a:defRPr/>
            </a:lvl1pPr>
          </a:lstStyle>
          <a:p>
            <a:pPr>
              <a:defRPr/>
            </a:pPr>
            <a:fld id="{34C7C8E8-A41D-463A-883F-97BCFDBC473F}" type="slidenum">
              <a:rPr lang="en-US" altLang="en-US"/>
              <a:pPr>
                <a:defRPr/>
              </a:pPr>
              <a:t>‹#›</a:t>
            </a:fld>
            <a:endParaRPr lang="en-US" altLang="en-US"/>
          </a:p>
        </p:txBody>
      </p:sp>
    </p:spTree>
    <p:extLst>
      <p:ext uri="{BB962C8B-B14F-4D97-AF65-F5344CB8AC3E}">
        <p14:creationId xmlns:p14="http://schemas.microsoft.com/office/powerpoint/2010/main" val="323057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4B1DB8-E541-4B52-AE91-B490C1061F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EB4874-0F5F-4A5E-8DAA-45F8CFAA8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8A96C7-7453-40CE-96C3-D4E5ED8031C6}"/>
              </a:ext>
            </a:extLst>
          </p:cNvPr>
          <p:cNvSpPr>
            <a:spLocks noGrp="1" noChangeArrowheads="1"/>
          </p:cNvSpPr>
          <p:nvPr>
            <p:ph type="sldNum" sz="quarter" idx="12"/>
          </p:nvPr>
        </p:nvSpPr>
        <p:spPr>
          <a:ln/>
        </p:spPr>
        <p:txBody>
          <a:bodyPr/>
          <a:lstStyle>
            <a:lvl1pPr>
              <a:defRPr/>
            </a:lvl1pPr>
          </a:lstStyle>
          <a:p>
            <a:pPr>
              <a:defRPr/>
            </a:pPr>
            <a:fld id="{24D74809-48F0-4A03-9D26-8B4A3445BC53}" type="slidenum">
              <a:rPr lang="en-US" altLang="en-US"/>
              <a:pPr>
                <a:defRPr/>
              </a:pPr>
              <a:t>‹#›</a:t>
            </a:fld>
            <a:endParaRPr lang="en-US" altLang="en-US"/>
          </a:p>
        </p:txBody>
      </p:sp>
    </p:spTree>
    <p:extLst>
      <p:ext uri="{BB962C8B-B14F-4D97-AF65-F5344CB8AC3E}">
        <p14:creationId xmlns:p14="http://schemas.microsoft.com/office/powerpoint/2010/main" val="405835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AAC99F-583A-4AA5-B301-78EF1C17C0C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F910E29-F836-4886-B9F4-1B078224011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48" name="Rectangle 4">
            <a:extLst>
              <a:ext uri="{FF2B5EF4-FFF2-40B4-BE49-F238E27FC236}">
                <a16:creationId xmlns:a16="http://schemas.microsoft.com/office/drawing/2014/main" id="{4A5A4E61-DFA1-4FE7-AB43-CF59B63C555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latin typeface="+mn-lt"/>
              </a:defRPr>
            </a:lvl1pPr>
          </a:lstStyle>
          <a:p>
            <a:pPr>
              <a:defRPr/>
            </a:pPr>
            <a:endParaRPr lang="en-US"/>
          </a:p>
        </p:txBody>
      </p:sp>
      <p:sp>
        <p:nvSpPr>
          <p:cNvPr id="57349" name="Rectangle 5">
            <a:extLst>
              <a:ext uri="{FF2B5EF4-FFF2-40B4-BE49-F238E27FC236}">
                <a16:creationId xmlns:a16="http://schemas.microsoft.com/office/drawing/2014/main" id="{F39C217D-44B7-4E4B-BC67-F950A6509A3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latin typeface="+mn-lt"/>
              </a:defRPr>
            </a:lvl1pPr>
          </a:lstStyle>
          <a:p>
            <a:pPr>
              <a:defRPr/>
            </a:pPr>
            <a:endParaRPr lang="en-US"/>
          </a:p>
        </p:txBody>
      </p:sp>
      <p:sp>
        <p:nvSpPr>
          <p:cNvPr id="57350" name="Rectangle 6">
            <a:extLst>
              <a:ext uri="{FF2B5EF4-FFF2-40B4-BE49-F238E27FC236}">
                <a16:creationId xmlns:a16="http://schemas.microsoft.com/office/drawing/2014/main" id="{9AB2686D-4932-42EC-B552-49663F3AF45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5755A312-553D-4DE2-8C65-A7EA10B3F42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26409D7-73B0-4019-9364-619E6849A40B}"/>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FD849F6-1F51-41DC-988B-9ED20BF1A5C9}"/>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707E27B-DBD5-4B95-9D3B-9103B750F9B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0EAE3B3-0C1F-4B56-9B94-EBF209E87C1D}" type="datetimeFigureOut">
              <a:rPr lang="en-US"/>
              <a:pPr>
                <a:defRPr/>
              </a:pPr>
              <a:t>1/13/2022</a:t>
            </a:fld>
            <a:endParaRPr lang="en-US"/>
          </a:p>
        </p:txBody>
      </p:sp>
      <p:sp>
        <p:nvSpPr>
          <p:cNvPr id="5" name="Footer Placeholder 4">
            <a:extLst>
              <a:ext uri="{FF2B5EF4-FFF2-40B4-BE49-F238E27FC236}">
                <a16:creationId xmlns:a16="http://schemas.microsoft.com/office/drawing/2014/main" id="{C3AC9072-6974-46ED-AD0C-09881BE4E0C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78BA425-ED6B-4BC3-A028-215E30B30FBD}"/>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0F471177-BDF4-48D6-A3AC-5EB7F06CB3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4a"/><Relationship Id="rId7" Type="http://schemas.openxmlformats.org/officeDocument/2006/relationships/image" Target="../media/image1.jpeg"/><Relationship Id="rId2" Type="http://schemas.openxmlformats.org/officeDocument/2006/relationships/tags" Target="../tags/tag1.xml"/><Relationship Id="rId1" Type="http://schemas.openxmlformats.org/officeDocument/2006/relationships/customXml" Target="../../customXml/item6.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0.m4a"/><Relationship Id="rId7" Type="http://schemas.openxmlformats.org/officeDocument/2006/relationships/image" Target="../media/image25.jpeg"/><Relationship Id="rId2" Type="http://schemas.openxmlformats.org/officeDocument/2006/relationships/tags" Target="../tags/tag6.xml"/><Relationship Id="rId1" Type="http://schemas.openxmlformats.org/officeDocument/2006/relationships/customXml" Target="../../customXml/item18.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0.m4a"/><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2.m4a"/><Relationship Id="rId7" Type="http://schemas.openxmlformats.org/officeDocument/2006/relationships/image" Target="../media/image28.jpeg"/><Relationship Id="rId2" Type="http://schemas.openxmlformats.org/officeDocument/2006/relationships/tags" Target="../tags/tag7.xml"/><Relationship Id="rId1" Type="http://schemas.openxmlformats.org/officeDocument/2006/relationships/customXml" Target="../../customXml/item8.xml"/><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12.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4.m4a"/><Relationship Id="rId7" Type="http://schemas.openxmlformats.org/officeDocument/2006/relationships/image" Target="../media/image26.jpeg"/><Relationship Id="rId2" Type="http://schemas.openxmlformats.org/officeDocument/2006/relationships/tags" Target="../tags/tag8.xml"/><Relationship Id="rId1" Type="http://schemas.openxmlformats.org/officeDocument/2006/relationships/customXml" Target="../../customXml/item9.xml"/><Relationship Id="rId6" Type="http://schemas.openxmlformats.org/officeDocument/2006/relationships/notesSlide" Target="../notesSlides/notesSlide14.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29.png"/><Relationship Id="rId4" Type="http://schemas.openxmlformats.org/officeDocument/2006/relationships/audio" Target="../media/media14.m4a"/><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6.m4a"/><Relationship Id="rId7" Type="http://schemas.openxmlformats.org/officeDocument/2006/relationships/image" Target="../media/image26.jpeg"/><Relationship Id="rId2" Type="http://schemas.openxmlformats.org/officeDocument/2006/relationships/tags" Target="../tags/tag9.xml"/><Relationship Id="rId1" Type="http://schemas.openxmlformats.org/officeDocument/2006/relationships/customXml" Target="../../customXml/item24.xml"/><Relationship Id="rId6" Type="http://schemas.openxmlformats.org/officeDocument/2006/relationships/notesSlide" Target="../notesSlides/notesSlide16.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34.jpeg"/><Relationship Id="rId4" Type="http://schemas.openxmlformats.org/officeDocument/2006/relationships/audio" Target="../media/media16.m4a"/><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8.m4a"/><Relationship Id="rId7" Type="http://schemas.openxmlformats.org/officeDocument/2006/relationships/image" Target="../media/image26.jpeg"/><Relationship Id="rId2" Type="http://schemas.openxmlformats.org/officeDocument/2006/relationships/tags" Target="../tags/tag10.xml"/><Relationship Id="rId1" Type="http://schemas.openxmlformats.org/officeDocument/2006/relationships/customXml" Target="../../customXml/item17.xml"/><Relationship Id="rId6" Type="http://schemas.openxmlformats.org/officeDocument/2006/relationships/notesSlide" Target="../notesSlides/notesSlide18.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18.m4a"/><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3.jpeg"/><Relationship Id="rId2" Type="http://schemas.openxmlformats.org/officeDocument/2006/relationships/tags" Target="../tags/tag2.xml"/><Relationship Id="rId1" Type="http://schemas.openxmlformats.org/officeDocument/2006/relationships/customXml" Target="../../customXml/item28.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0.m4a"/><Relationship Id="rId7" Type="http://schemas.openxmlformats.org/officeDocument/2006/relationships/image" Target="../media/image10.jpeg"/><Relationship Id="rId2" Type="http://schemas.openxmlformats.org/officeDocument/2006/relationships/tags" Target="../tags/tag11.xml"/><Relationship Id="rId1" Type="http://schemas.openxmlformats.org/officeDocument/2006/relationships/customXml" Target="../../customXml/item25.xml"/><Relationship Id="rId6" Type="http://schemas.openxmlformats.org/officeDocument/2006/relationships/notesSlide" Target="../notesSlides/notesSlide20.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20.m4a"/><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slideLayout" Target="../slideLayouts/slideLayout7.xml"/><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18.jpeg"/><Relationship Id="rId10" Type="http://schemas.openxmlformats.org/officeDocument/2006/relationships/image" Target="../media/image44.jpeg"/><Relationship Id="rId4" Type="http://schemas.openxmlformats.org/officeDocument/2006/relationships/notesSlide" Target="../notesSlides/notesSlide21.xml"/><Relationship Id="rId9" Type="http://schemas.openxmlformats.org/officeDocument/2006/relationships/image" Target="../media/image43.png"/><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18.jpeg"/><Relationship Id="rId15" Type="http://schemas.openxmlformats.org/officeDocument/2006/relationships/image" Target="../media/image2.png"/><Relationship Id="rId10" Type="http://schemas.openxmlformats.org/officeDocument/2006/relationships/image" Target="../media/image52.jpeg"/><Relationship Id="rId4" Type="http://schemas.openxmlformats.org/officeDocument/2006/relationships/notesSlide" Target="../notesSlides/notesSlide22.xml"/><Relationship Id="rId9" Type="http://schemas.openxmlformats.org/officeDocument/2006/relationships/image" Target="../media/image51.jpeg"/><Relationship Id="rId1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56.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4a"/><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customXml" Target="../../customXml/item14.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jpeg"/><Relationship Id="rId3" Type="http://schemas.microsoft.com/office/2007/relationships/media" Target="../media/media6.m4a"/><Relationship Id="rId7" Type="http://schemas.openxmlformats.org/officeDocument/2006/relationships/image" Target="../media/image10.jpeg"/><Relationship Id="rId12" Type="http://schemas.openxmlformats.org/officeDocument/2006/relationships/image" Target="../media/image14.jpeg"/><Relationship Id="rId2" Type="http://schemas.openxmlformats.org/officeDocument/2006/relationships/tags" Target="../tags/tag4.xml"/><Relationship Id="rId16" Type="http://schemas.openxmlformats.org/officeDocument/2006/relationships/image" Target="../media/image2.png"/><Relationship Id="rId1" Type="http://schemas.openxmlformats.org/officeDocument/2006/relationships/customXml" Target="../../customXml/item15.xml"/><Relationship Id="rId6" Type="http://schemas.openxmlformats.org/officeDocument/2006/relationships/notesSlide" Target="../notesSlides/notesSlide6.xml"/><Relationship Id="rId11" Type="http://schemas.openxmlformats.org/officeDocument/2006/relationships/image" Target="../media/image13.jpeg"/><Relationship Id="rId5" Type="http://schemas.openxmlformats.org/officeDocument/2006/relationships/slideLayout" Target="../slideLayouts/slideLayout7.xml"/><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audio" Target="../media/media6.m4a"/><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8.m4a"/><Relationship Id="rId7" Type="http://schemas.openxmlformats.org/officeDocument/2006/relationships/image" Target="../media/image18.jpeg"/><Relationship Id="rId2" Type="http://schemas.openxmlformats.org/officeDocument/2006/relationships/tags" Target="../tags/tag5.xml"/><Relationship Id="rId1" Type="http://schemas.openxmlformats.org/officeDocument/2006/relationships/customXml" Target="../../customXml/item30.xml"/><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8.m4a"/><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B81C12D-A20E-4AD7-BB35-77591F24F5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70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48AE916F-3C65-4AFC-85BF-8601E4D62AE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cSld>
  <p:clrMapOvr>
    <a:masterClrMapping/>
  </p:clrMapOvr>
  <p:transition spd="med" advTm="18682">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CD54DC31-5256-4296-A934-698038A013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D9464DC-3927-42D0-BF07-605AC5D0AAD2}"/>
              </a:ext>
            </a:extLst>
          </p:cNvPr>
          <p:cNvSpPr txBox="1"/>
          <p:nvPr/>
        </p:nvSpPr>
        <p:spPr>
          <a:xfrm>
            <a:off x="304800" y="304800"/>
            <a:ext cx="8077200" cy="5802313"/>
          </a:xfrm>
          <a:prstGeom prst="rect">
            <a:avLst/>
          </a:prstGeom>
          <a:noFill/>
        </p:spPr>
        <p:txBody>
          <a:bodyPr>
            <a:spAutoFit/>
          </a:bodyPr>
          <a:lstStyle/>
          <a:p>
            <a:pPr>
              <a:defRPr/>
            </a:pPr>
            <a:r>
              <a:rPr lang="en-US" sz="4400" b="1" dirty="0">
                <a:solidFill>
                  <a:schemeClr val="bg2">
                    <a:lumMod val="50000"/>
                  </a:schemeClr>
                </a:solidFill>
                <a:latin typeface="Calibri" panose="020F0502020204030204" pitchFamily="34" charset="0"/>
              </a:rPr>
              <a:t>Types of </a:t>
            </a:r>
            <a:r>
              <a:rPr lang="en-US" sz="4400" b="1" dirty="0" err="1">
                <a:solidFill>
                  <a:schemeClr val="bg2">
                    <a:lumMod val="50000"/>
                  </a:schemeClr>
                </a:solidFill>
                <a:latin typeface="Calibri" panose="020F0502020204030204" pitchFamily="34" charset="0"/>
              </a:rPr>
              <a:t>Collegiates</a:t>
            </a:r>
            <a:endParaRPr lang="en-US" sz="4400" b="1" dirty="0">
              <a:solidFill>
                <a:schemeClr val="bg2">
                  <a:lumMod val="50000"/>
                </a:schemeClr>
              </a:solidFill>
              <a:latin typeface="Calibri" panose="020F0502020204030204" pitchFamily="34" charset="0"/>
            </a:endParaRPr>
          </a:p>
          <a:p>
            <a:pPr>
              <a:defRPr/>
            </a:pPr>
            <a:endParaRPr lang="en-US" sz="1200" b="1" dirty="0">
              <a:latin typeface="Calibri" panose="020F0502020204030204" pitchFamily="34" charset="0"/>
            </a:endParaRPr>
          </a:p>
          <a:p>
            <a:pPr marL="914400" lvl="1" indent="-457200">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Comprehensive</a:t>
            </a:r>
          </a:p>
          <a:p>
            <a:pPr lvl="2">
              <a:defRPr/>
            </a:pPr>
            <a:r>
              <a:rPr lang="en-CA" sz="1600" b="1" dirty="0">
                <a:solidFill>
                  <a:schemeClr val="bg2">
                    <a:lumMod val="50000"/>
                  </a:schemeClr>
                </a:solidFill>
                <a:latin typeface="Calibri" panose="020F0502020204030204" pitchFamily="34" charset="0"/>
              </a:rPr>
              <a:t>Mount Royal</a:t>
            </a:r>
          </a:p>
          <a:p>
            <a:pPr lvl="2">
              <a:defRPr/>
            </a:pPr>
            <a:r>
              <a:rPr lang="en-CA" sz="1600" b="1" dirty="0">
                <a:solidFill>
                  <a:schemeClr val="bg2">
                    <a:lumMod val="50000"/>
                  </a:schemeClr>
                </a:solidFill>
                <a:latin typeface="Calibri" panose="020F0502020204030204" pitchFamily="34" charset="0"/>
              </a:rPr>
              <a:t>Walter Murray</a:t>
            </a:r>
          </a:p>
          <a:p>
            <a:pPr lvl="2">
              <a:defRPr/>
            </a:pPr>
            <a:endParaRPr lang="en-CA" sz="1200" b="1" dirty="0">
              <a:solidFill>
                <a:schemeClr val="bg2">
                  <a:lumMod val="50000"/>
                </a:schemeClr>
              </a:solidFill>
              <a:latin typeface="Calibri" panose="020F0502020204030204" pitchFamily="34" charset="0"/>
            </a:endParaRPr>
          </a:p>
          <a:p>
            <a:pPr marL="914400" lvl="1" indent="-457200">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Conventional</a:t>
            </a:r>
          </a:p>
          <a:p>
            <a:pPr lvl="2">
              <a:defRPr/>
            </a:pPr>
            <a:r>
              <a:rPr lang="en-CA" sz="1600" b="1" dirty="0">
                <a:solidFill>
                  <a:schemeClr val="bg2">
                    <a:lumMod val="50000"/>
                  </a:schemeClr>
                </a:solidFill>
                <a:latin typeface="Calibri" panose="020F0502020204030204" pitchFamily="34" charset="0"/>
              </a:rPr>
              <a:t>Aden Bowman</a:t>
            </a:r>
          </a:p>
          <a:p>
            <a:pPr lvl="2">
              <a:defRPr/>
            </a:pPr>
            <a:r>
              <a:rPr lang="en-CA" sz="1600" b="1" dirty="0">
                <a:solidFill>
                  <a:schemeClr val="bg2">
                    <a:lumMod val="50000"/>
                  </a:schemeClr>
                </a:solidFill>
                <a:latin typeface="Calibri" panose="020F0502020204030204" pitchFamily="34" charset="0"/>
              </a:rPr>
              <a:t>Bedford Road</a:t>
            </a:r>
          </a:p>
          <a:p>
            <a:pPr lvl="2">
              <a:defRPr/>
            </a:pPr>
            <a:r>
              <a:rPr lang="en-CA" sz="1600" b="1" dirty="0">
                <a:solidFill>
                  <a:schemeClr val="bg2">
                    <a:lumMod val="50000"/>
                  </a:schemeClr>
                </a:solidFill>
                <a:latin typeface="Calibri" panose="020F0502020204030204" pitchFamily="34" charset="0"/>
              </a:rPr>
              <a:t>Centennial</a:t>
            </a:r>
          </a:p>
          <a:p>
            <a:pPr lvl="2">
              <a:defRPr/>
            </a:pPr>
            <a:r>
              <a:rPr lang="en-CA" sz="1600" b="1" dirty="0">
                <a:solidFill>
                  <a:schemeClr val="bg2">
                    <a:lumMod val="50000"/>
                  </a:schemeClr>
                </a:solidFill>
                <a:latin typeface="Calibri" panose="020F0502020204030204" pitchFamily="34" charset="0"/>
              </a:rPr>
              <a:t>City Park School</a:t>
            </a:r>
          </a:p>
          <a:p>
            <a:pPr lvl="2">
              <a:defRPr/>
            </a:pPr>
            <a:r>
              <a:rPr lang="en-CA" sz="1600" b="1" dirty="0">
                <a:solidFill>
                  <a:schemeClr val="bg2">
                    <a:lumMod val="50000"/>
                  </a:schemeClr>
                </a:solidFill>
                <a:latin typeface="Calibri" panose="020F0502020204030204" pitchFamily="34" charset="0"/>
              </a:rPr>
              <a:t>Evan Hardy</a:t>
            </a:r>
          </a:p>
          <a:p>
            <a:pPr lvl="2">
              <a:defRPr/>
            </a:pPr>
            <a:r>
              <a:rPr lang="en-CA" sz="1600" b="1" dirty="0">
                <a:solidFill>
                  <a:schemeClr val="bg2">
                    <a:lumMod val="50000"/>
                  </a:schemeClr>
                </a:solidFill>
                <a:latin typeface="Calibri" panose="020F0502020204030204" pitchFamily="34" charset="0"/>
              </a:rPr>
              <a:t>Marion Graham</a:t>
            </a:r>
          </a:p>
          <a:p>
            <a:pPr lvl="2">
              <a:defRPr/>
            </a:pPr>
            <a:r>
              <a:rPr lang="en-CA" sz="1600" b="1" dirty="0" err="1">
                <a:solidFill>
                  <a:schemeClr val="bg2">
                    <a:lumMod val="50000"/>
                  </a:schemeClr>
                </a:solidFill>
                <a:latin typeface="Calibri" panose="020F0502020204030204" pitchFamily="34" charset="0"/>
              </a:rPr>
              <a:t>Nutana</a:t>
            </a:r>
            <a:endParaRPr lang="en-CA" sz="1600" b="1" dirty="0">
              <a:solidFill>
                <a:schemeClr val="bg2">
                  <a:lumMod val="50000"/>
                </a:schemeClr>
              </a:solidFill>
              <a:latin typeface="Calibri" panose="020F0502020204030204" pitchFamily="34" charset="0"/>
            </a:endParaRPr>
          </a:p>
          <a:p>
            <a:pPr lvl="2">
              <a:defRPr/>
            </a:pPr>
            <a:r>
              <a:rPr lang="en-CA" sz="1600" b="1" dirty="0">
                <a:solidFill>
                  <a:schemeClr val="bg2">
                    <a:lumMod val="50000"/>
                  </a:schemeClr>
                </a:solidFill>
                <a:latin typeface="Calibri" panose="020F0502020204030204" pitchFamily="34" charset="0"/>
              </a:rPr>
              <a:t>Tommy Douglas</a:t>
            </a:r>
          </a:p>
          <a:p>
            <a:pPr lvl="2">
              <a:defRPr/>
            </a:pPr>
            <a:r>
              <a:rPr lang="en-CA" sz="1600" b="1" dirty="0">
                <a:solidFill>
                  <a:schemeClr val="bg2">
                    <a:lumMod val="50000"/>
                  </a:schemeClr>
                </a:solidFill>
                <a:latin typeface="Calibri" panose="020F0502020204030204" pitchFamily="34" charset="0"/>
              </a:rPr>
              <a:t>Online Learning Secondary</a:t>
            </a:r>
          </a:p>
          <a:p>
            <a:pPr lvl="2">
              <a:defRPr/>
            </a:pPr>
            <a:endParaRPr lang="en-CA" sz="1200" b="1" dirty="0">
              <a:solidFill>
                <a:schemeClr val="bg2">
                  <a:lumMod val="50000"/>
                </a:schemeClr>
              </a:solidFill>
              <a:latin typeface="Calibri" panose="020F0502020204030204" pitchFamily="34" charset="0"/>
            </a:endParaRPr>
          </a:p>
          <a:p>
            <a:pPr marL="914400" lvl="1" indent="-457200">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Associate School</a:t>
            </a:r>
          </a:p>
          <a:p>
            <a:pPr lvl="2">
              <a:defRPr/>
            </a:pPr>
            <a:r>
              <a:rPr lang="en-CA" sz="1600" b="1" dirty="0">
                <a:solidFill>
                  <a:schemeClr val="bg2">
                    <a:lumMod val="50000"/>
                  </a:schemeClr>
                </a:solidFill>
                <a:latin typeface="Calibri" panose="020F0502020204030204" pitchFamily="34" charset="0"/>
              </a:rPr>
              <a:t>Saskatoon Misbah School (Grade 9)</a:t>
            </a:r>
          </a:p>
          <a:p>
            <a:pPr marL="342900" indent="-342900">
              <a:buFont typeface="Arial" panose="020B0604020202020204" pitchFamily="34" charset="0"/>
              <a:buChar char="•"/>
              <a:defRPr/>
            </a:pPr>
            <a:endParaRPr lang="en-US" sz="2700" b="1" dirty="0">
              <a:latin typeface="Calibri" panose="020F0502020204030204" pitchFamily="34" charset="0"/>
            </a:endParaRPr>
          </a:p>
        </p:txBody>
      </p:sp>
      <p:pic>
        <p:nvPicPr>
          <p:cNvPr id="22532" name="Audio 2">
            <a:hlinkClick r:id="" action="ppaction://media"/>
            <a:extLst>
              <a:ext uri="{FF2B5EF4-FFF2-40B4-BE49-F238E27FC236}">
                <a16:creationId xmlns:a16="http://schemas.microsoft.com/office/drawing/2014/main" id="{2AF57D4D-BA01-498C-849C-993A964813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53E03242-70C2-4AC1-8D34-3C18EB04EB5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28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4578" name="Picture 6">
            <a:extLst>
              <a:ext uri="{FF2B5EF4-FFF2-40B4-BE49-F238E27FC236}">
                <a16:creationId xmlns:a16="http://schemas.microsoft.com/office/drawing/2014/main" id="{A6297708-4BE6-487E-A9D3-B5FAD2473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D275CFE-B01D-420B-8486-A1779DA4F378}"/>
              </a:ext>
            </a:extLst>
          </p:cNvPr>
          <p:cNvSpPr txBox="1"/>
          <p:nvPr/>
        </p:nvSpPr>
        <p:spPr>
          <a:xfrm>
            <a:off x="1905000" y="304800"/>
            <a:ext cx="6858000" cy="5416550"/>
          </a:xfrm>
          <a:prstGeom prst="rect">
            <a:avLst/>
          </a:prstGeom>
          <a:noFill/>
        </p:spPr>
        <p:txBody>
          <a:bodyPr>
            <a:spAutoFit/>
          </a:bodyPr>
          <a:lstStyle/>
          <a:p>
            <a:pPr>
              <a:spcAft>
                <a:spcPts val="600"/>
              </a:spcAft>
              <a:defRPr/>
            </a:pPr>
            <a:r>
              <a:rPr lang="en-CA" sz="4400" b="1" dirty="0">
                <a:solidFill>
                  <a:schemeClr val="bg2">
                    <a:lumMod val="50000"/>
                  </a:schemeClr>
                </a:solidFill>
                <a:latin typeface="Calibri" panose="020F0502020204030204" pitchFamily="34" charset="0"/>
              </a:rPr>
              <a:t>Collegiate Programming  </a:t>
            </a:r>
          </a:p>
          <a:p>
            <a:pPr marL="457200" indent="-457200">
              <a:spcAft>
                <a:spcPts val="600"/>
              </a:spcAft>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French Immersion </a:t>
            </a:r>
            <a:br>
              <a:rPr lang="en-CA" b="1" dirty="0">
                <a:solidFill>
                  <a:schemeClr val="bg2">
                    <a:lumMod val="50000"/>
                  </a:schemeClr>
                </a:solidFill>
                <a:latin typeface="Calibri" panose="020F0502020204030204" pitchFamily="34" charset="0"/>
              </a:rPr>
            </a:br>
            <a:r>
              <a:rPr lang="en-CA" sz="1600" b="1" dirty="0">
                <a:solidFill>
                  <a:schemeClr val="bg2">
                    <a:lumMod val="50000"/>
                  </a:schemeClr>
                </a:solidFill>
                <a:latin typeface="Calibri" panose="020F0502020204030204" pitchFamily="34" charset="0"/>
              </a:rPr>
              <a:t>Centennial, Marion M. Graham, Online Learning Secondary, </a:t>
            </a:r>
            <a:br>
              <a:rPr lang="en-CA" sz="1600" b="1" dirty="0">
                <a:solidFill>
                  <a:schemeClr val="bg2">
                    <a:lumMod val="50000"/>
                  </a:schemeClr>
                </a:solidFill>
                <a:latin typeface="Calibri" panose="020F0502020204030204" pitchFamily="34" charset="0"/>
              </a:rPr>
            </a:br>
            <a:r>
              <a:rPr lang="en-CA" sz="1600" b="1" dirty="0">
                <a:solidFill>
                  <a:schemeClr val="bg2">
                    <a:lumMod val="50000"/>
                  </a:schemeClr>
                </a:solidFill>
                <a:latin typeface="Calibri" panose="020F0502020204030204" pitchFamily="34" charset="0"/>
              </a:rPr>
              <a:t>Tommy Douglas, Walter Murray</a:t>
            </a:r>
          </a:p>
          <a:p>
            <a:pPr marL="457200" indent="-457200">
              <a:spcAft>
                <a:spcPts val="600"/>
              </a:spcAft>
              <a:buFont typeface="Arial" panose="020B0604020202020204" pitchFamily="34" charset="0"/>
              <a:buChar char="•"/>
              <a:defRPr/>
            </a:pPr>
            <a:endParaRPr lang="en-CA" sz="400"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SAGE </a:t>
            </a:r>
            <a:r>
              <a:rPr lang="en-US" sz="2400" b="1" dirty="0">
                <a:solidFill>
                  <a:schemeClr val="bg2">
                    <a:lumMod val="50000"/>
                  </a:schemeClr>
                </a:solidFill>
                <a:latin typeface="Calibri" panose="020F0502020204030204" pitchFamily="34" charset="0"/>
                <a:cs typeface="Calibri" panose="020F0502020204030204" pitchFamily="34" charset="0"/>
              </a:rPr>
              <a:t>Academically Gifted Education</a:t>
            </a:r>
            <a:br>
              <a:rPr lang="en-CA" sz="2700" b="1" dirty="0">
                <a:solidFill>
                  <a:schemeClr val="bg2">
                    <a:lumMod val="50000"/>
                  </a:schemeClr>
                </a:solidFill>
                <a:latin typeface="Calibri" panose="020F0502020204030204" pitchFamily="34" charset="0"/>
              </a:rPr>
            </a:br>
            <a:r>
              <a:rPr lang="en-CA" sz="1600" b="1" dirty="0">
                <a:solidFill>
                  <a:schemeClr val="bg2">
                    <a:lumMod val="50000"/>
                  </a:schemeClr>
                </a:solidFill>
                <a:latin typeface="Calibri" panose="020F0502020204030204" pitchFamily="34" charset="0"/>
              </a:rPr>
              <a:t>Bedford Road, Walter Murray</a:t>
            </a:r>
          </a:p>
          <a:p>
            <a:pPr marL="457200" indent="-457200">
              <a:spcAft>
                <a:spcPts val="600"/>
              </a:spcAft>
              <a:buFont typeface="Arial" panose="020B0604020202020204" pitchFamily="34" charset="0"/>
              <a:buChar char="•"/>
              <a:defRPr/>
            </a:pPr>
            <a:endParaRPr lang="en-CA" sz="400"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Advanced Placement </a:t>
            </a:r>
            <a:r>
              <a:rPr lang="en-CA" sz="1600" dirty="0">
                <a:solidFill>
                  <a:schemeClr val="bg2">
                    <a:lumMod val="50000"/>
                  </a:schemeClr>
                </a:solidFill>
                <a:latin typeface="Calibri" panose="020F0502020204030204" pitchFamily="34" charset="0"/>
              </a:rPr>
              <a:t>*Additional Fees May Apply</a:t>
            </a:r>
            <a:br>
              <a:rPr lang="en-CA" b="1" dirty="0">
                <a:solidFill>
                  <a:schemeClr val="bg2">
                    <a:lumMod val="50000"/>
                  </a:schemeClr>
                </a:solidFill>
                <a:latin typeface="Calibri" panose="020F0502020204030204" pitchFamily="34" charset="0"/>
              </a:rPr>
            </a:br>
            <a:r>
              <a:rPr lang="en-CA" sz="1600" b="1" dirty="0">
                <a:solidFill>
                  <a:schemeClr val="bg2">
                    <a:lumMod val="50000"/>
                  </a:schemeClr>
                </a:solidFill>
                <a:latin typeface="Calibri" panose="020F0502020204030204" pitchFamily="34" charset="0"/>
              </a:rPr>
              <a:t>Centennial, Evan Hardy, Marion M. Graham, Tommy Douglas</a:t>
            </a:r>
          </a:p>
          <a:p>
            <a:pPr marL="457200" indent="-457200">
              <a:spcAft>
                <a:spcPts val="600"/>
              </a:spcAft>
              <a:buFont typeface="Arial" panose="020B0604020202020204" pitchFamily="34" charset="0"/>
              <a:buChar char="•"/>
              <a:defRPr/>
            </a:pPr>
            <a:endParaRPr lang="en-CA" sz="400"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International Baccalaureate Program</a:t>
            </a:r>
            <a:r>
              <a:rPr lang="en-CA" sz="2700" b="1" dirty="0">
                <a:solidFill>
                  <a:schemeClr val="bg2">
                    <a:lumMod val="50000"/>
                  </a:schemeClr>
                </a:solidFill>
                <a:latin typeface="Calibri" panose="020F0502020204030204" pitchFamily="34" charset="0"/>
              </a:rPr>
              <a:t> </a:t>
            </a:r>
            <a:r>
              <a:rPr lang="en-CA" b="1" dirty="0">
                <a:solidFill>
                  <a:schemeClr val="bg2">
                    <a:lumMod val="50000"/>
                  </a:schemeClr>
                </a:solidFill>
                <a:latin typeface="Calibri" panose="020F0502020204030204" pitchFamily="34" charset="0"/>
              </a:rPr>
              <a:t>(Grades 11-12)</a:t>
            </a:r>
            <a:br>
              <a:rPr lang="en-CA" b="1" dirty="0">
                <a:solidFill>
                  <a:schemeClr val="bg2">
                    <a:lumMod val="50000"/>
                  </a:schemeClr>
                </a:solidFill>
                <a:latin typeface="Calibri" panose="020F0502020204030204" pitchFamily="34" charset="0"/>
              </a:rPr>
            </a:br>
            <a:r>
              <a:rPr lang="en-CA" sz="1600" b="1" dirty="0">
                <a:solidFill>
                  <a:schemeClr val="bg2">
                    <a:lumMod val="50000"/>
                  </a:schemeClr>
                </a:solidFill>
                <a:latin typeface="Calibri" panose="020F0502020204030204" pitchFamily="34" charset="0"/>
              </a:rPr>
              <a:t>Aden Bowman, Bedford Road </a:t>
            </a:r>
            <a:r>
              <a:rPr lang="en-CA" sz="1600" dirty="0">
                <a:solidFill>
                  <a:schemeClr val="bg2">
                    <a:lumMod val="50000"/>
                  </a:schemeClr>
                </a:solidFill>
                <a:latin typeface="Calibri" panose="020F0502020204030204" pitchFamily="34" charset="0"/>
              </a:rPr>
              <a:t>*Additional Fees May Apply</a:t>
            </a:r>
            <a:endParaRPr lang="en-CA" sz="1600"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endParaRPr lang="en-CA" sz="400"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Alternate Education Work Study</a:t>
            </a:r>
            <a:endParaRPr lang="en-CA"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endParaRPr lang="en-CA" sz="400" b="1" dirty="0">
              <a:solidFill>
                <a:schemeClr val="bg2">
                  <a:lumMod val="50000"/>
                </a:schemeClr>
              </a:solidFill>
              <a:latin typeface="Calibri" panose="020F0502020204030204" pitchFamily="34" charset="0"/>
            </a:endParaRPr>
          </a:p>
          <a:p>
            <a:pPr marL="457200" indent="-457200">
              <a:spcAft>
                <a:spcPts val="600"/>
              </a:spcAft>
              <a:buFont typeface="Arial" panose="020B0604020202020204" pitchFamily="34" charset="0"/>
              <a:buChar char="•"/>
              <a:defRPr/>
            </a:pPr>
            <a:r>
              <a:rPr lang="en-CA" sz="2400" b="1" dirty="0">
                <a:solidFill>
                  <a:schemeClr val="bg2">
                    <a:lumMod val="50000"/>
                  </a:schemeClr>
                </a:solidFill>
                <a:latin typeface="Calibri" panose="020F0502020204030204" pitchFamily="34" charset="0"/>
              </a:rPr>
              <a:t>Functional Living Skills</a:t>
            </a:r>
          </a:p>
        </p:txBody>
      </p:sp>
      <p:pic>
        <p:nvPicPr>
          <p:cNvPr id="24580" name="Picture 2">
            <a:extLst>
              <a:ext uri="{FF2B5EF4-FFF2-40B4-BE49-F238E27FC236}">
                <a16:creationId xmlns:a16="http://schemas.microsoft.com/office/drawing/2014/main" id="{9191BBAF-1D96-4F74-9F15-BBE88D85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5" y="533400"/>
            <a:ext cx="12827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D64D1AC5-625E-4172-9DB7-FC7E740B08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38"/>
    </mc:Choice>
    <mc:Fallback xmlns="">
      <p:transition spd="slow" advTm="4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26626" name="Picture 6">
            <a:extLst>
              <a:ext uri="{FF2B5EF4-FFF2-40B4-BE49-F238E27FC236}">
                <a16:creationId xmlns:a16="http://schemas.microsoft.com/office/drawing/2014/main" id="{BCC8979A-C450-4A36-A05B-35347230BD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D2F8294-E168-4236-A7B7-CAE4FDD54721}"/>
              </a:ext>
            </a:extLst>
          </p:cNvPr>
          <p:cNvSpPr txBox="1"/>
          <p:nvPr/>
        </p:nvSpPr>
        <p:spPr>
          <a:xfrm>
            <a:off x="533400" y="304800"/>
            <a:ext cx="8077200" cy="5494338"/>
          </a:xfrm>
          <a:prstGeom prst="rect">
            <a:avLst/>
          </a:prstGeom>
          <a:noFill/>
        </p:spPr>
        <p:txBody>
          <a:bodyPr>
            <a:spAutoFit/>
          </a:bodyPr>
          <a:lstStyle/>
          <a:p>
            <a:pPr>
              <a:spcAft>
                <a:spcPts val="600"/>
              </a:spcAft>
              <a:defRPr/>
            </a:pPr>
            <a:r>
              <a:rPr lang="en-CA" sz="4400" b="1" dirty="0">
                <a:solidFill>
                  <a:schemeClr val="bg2">
                    <a:lumMod val="50000"/>
                  </a:schemeClr>
                </a:solidFill>
                <a:latin typeface="Calibri" panose="020F0502020204030204" pitchFamily="34" charset="0"/>
              </a:rPr>
              <a:t>Grade 9 Program</a:t>
            </a:r>
          </a:p>
          <a:p>
            <a:pPr>
              <a:defRPr/>
            </a:pPr>
            <a:r>
              <a:rPr lang="en-CA" sz="2700" b="1" dirty="0">
                <a:solidFill>
                  <a:schemeClr val="bg2">
                    <a:lumMod val="50000"/>
                  </a:schemeClr>
                </a:solidFill>
                <a:latin typeface="Calibri" panose="020F0502020204030204" pitchFamily="34" charset="0"/>
              </a:rPr>
              <a:t>Compulsory Subjects</a:t>
            </a: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English 9A</a:t>
            </a: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English 9B</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Math 9</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Social Studies 9</a:t>
            </a: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Science 9</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Health 9</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Career Education 9</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Physical Education 9</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Arts Education 9</a:t>
            </a:r>
            <a:endParaRPr lang="en-US" sz="2000" b="1" dirty="0">
              <a:solidFill>
                <a:schemeClr val="bg2">
                  <a:lumMod val="50000"/>
                </a:schemeClr>
              </a:solidFill>
              <a:latin typeface="Calibri" panose="020F0502020204030204" pitchFamily="34" charset="0"/>
            </a:endParaRPr>
          </a:p>
          <a:p>
            <a:pPr marL="171450" indent="-171450" eaLnBrk="1" fontAlgn="t" hangingPunct="1">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Practical &amp; Applied Arts 9</a:t>
            </a:r>
          </a:p>
          <a:p>
            <a:pPr eaLnBrk="1" fontAlgn="t" hangingPunct="1">
              <a:defRPr/>
            </a:pPr>
            <a:endParaRPr lang="en-CA" sz="1200" dirty="0">
              <a:solidFill>
                <a:schemeClr val="bg2">
                  <a:lumMod val="50000"/>
                </a:schemeClr>
              </a:solidFill>
              <a:latin typeface="Calibri" panose="020F0502020204030204" pitchFamily="34" charset="0"/>
            </a:endParaRPr>
          </a:p>
          <a:p>
            <a:pPr eaLnBrk="1" fontAlgn="t" hangingPunct="1">
              <a:defRPr/>
            </a:pPr>
            <a:r>
              <a:rPr lang="en-CA" dirty="0">
                <a:solidFill>
                  <a:schemeClr val="bg2">
                    <a:lumMod val="50000"/>
                  </a:schemeClr>
                </a:solidFill>
                <a:latin typeface="Calibri" panose="020F0502020204030204" pitchFamily="34" charset="0"/>
              </a:rPr>
              <a:t>Schools will adapt instruction to meet </a:t>
            </a:r>
            <a:br>
              <a:rPr lang="en-CA" dirty="0">
                <a:solidFill>
                  <a:schemeClr val="bg2">
                    <a:lumMod val="50000"/>
                  </a:schemeClr>
                </a:solidFill>
                <a:latin typeface="Calibri" panose="020F0502020204030204" pitchFamily="34" charset="0"/>
              </a:rPr>
            </a:br>
            <a:r>
              <a:rPr lang="en-CA" dirty="0">
                <a:solidFill>
                  <a:schemeClr val="bg2">
                    <a:lumMod val="50000"/>
                  </a:schemeClr>
                </a:solidFill>
                <a:latin typeface="Calibri" panose="020F0502020204030204" pitchFamily="34" charset="0"/>
              </a:rPr>
              <a:t>individual students’ academic needs.</a:t>
            </a:r>
            <a:endParaRPr lang="en-US" dirty="0">
              <a:solidFill>
                <a:schemeClr val="bg2">
                  <a:lumMod val="50000"/>
                </a:schemeClr>
              </a:solidFill>
              <a:latin typeface="Calibri" panose="020F0502020204030204" pitchFamily="34" charset="0"/>
            </a:endParaRPr>
          </a:p>
          <a:p>
            <a:pPr>
              <a:defRPr/>
            </a:pPr>
            <a:endParaRPr lang="en-CA" sz="2700" b="1" dirty="0">
              <a:solidFill>
                <a:schemeClr val="bg2">
                  <a:lumMod val="50000"/>
                </a:schemeClr>
              </a:solidFill>
              <a:effectLst>
                <a:outerShdw blurRad="38100" dist="38100" dir="2700000" algn="tl">
                  <a:srgbClr val="000000">
                    <a:alpha val="43137"/>
                  </a:srgbClr>
                </a:outerShdw>
              </a:effectLst>
              <a:latin typeface="Calibri" panose="020F0502020204030204" pitchFamily="34" charset="0"/>
            </a:endParaRPr>
          </a:p>
        </p:txBody>
      </p:sp>
      <p:pic>
        <p:nvPicPr>
          <p:cNvPr id="26628" name="Audio 7">
            <a:hlinkClick r:id="" action="ppaction://media"/>
            <a:extLst>
              <a:ext uri="{FF2B5EF4-FFF2-40B4-BE49-F238E27FC236}">
                <a16:creationId xmlns:a16="http://schemas.microsoft.com/office/drawing/2014/main" id="{DB1BA4BE-6CB4-4B08-A72E-16EDBC59DA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B651A8AE-9984-4FE7-939A-D72108CC10B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139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8674" name="Picture 6">
            <a:extLst>
              <a:ext uri="{FF2B5EF4-FFF2-40B4-BE49-F238E27FC236}">
                <a16:creationId xmlns:a16="http://schemas.microsoft.com/office/drawing/2014/main" id="{61D401A1-C85B-40D8-91B8-E1C2FA1D57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F7A74D6-73AC-45AB-8AE6-495C25C4AC00}"/>
              </a:ext>
            </a:extLst>
          </p:cNvPr>
          <p:cNvSpPr txBox="1"/>
          <p:nvPr/>
        </p:nvSpPr>
        <p:spPr>
          <a:xfrm>
            <a:off x="2286000" y="152400"/>
            <a:ext cx="6172200" cy="5986463"/>
          </a:xfrm>
          <a:prstGeom prst="rect">
            <a:avLst/>
          </a:prstGeom>
          <a:noFill/>
        </p:spPr>
        <p:txBody>
          <a:bodyPr>
            <a:spAutoFit/>
          </a:bodyPr>
          <a:lstStyle/>
          <a:p>
            <a:pPr>
              <a:spcAft>
                <a:spcPts val="600"/>
              </a:spcAft>
              <a:defRPr/>
            </a:pPr>
            <a:r>
              <a:rPr lang="en-CA" sz="4400" b="1" dirty="0">
                <a:solidFill>
                  <a:schemeClr val="bg2">
                    <a:lumMod val="50000"/>
                  </a:schemeClr>
                </a:solidFill>
                <a:latin typeface="Calibri" panose="020F0502020204030204" pitchFamily="34" charset="0"/>
              </a:rPr>
              <a:t>Grade 9 Program</a:t>
            </a:r>
          </a:p>
          <a:p>
            <a:pPr>
              <a:defRPr/>
            </a:pPr>
            <a:r>
              <a:rPr lang="en-US" sz="1600" b="1" dirty="0">
                <a:solidFill>
                  <a:schemeClr val="bg2">
                    <a:lumMod val="50000"/>
                  </a:schemeClr>
                </a:solidFill>
                <a:latin typeface="Calibri" panose="020F0502020204030204" pitchFamily="34" charset="0"/>
                <a:cs typeface="Calibri" panose="020F0502020204030204" pitchFamily="34" charset="0"/>
              </a:rPr>
              <a:t>In addition to the compulsory subjects, students are able to choose at least one elective </a:t>
            </a:r>
            <a:r>
              <a:rPr lang="en-US" sz="1600" i="1" dirty="0">
                <a:solidFill>
                  <a:schemeClr val="bg2">
                    <a:lumMod val="50000"/>
                  </a:schemeClr>
                </a:solidFill>
                <a:latin typeface="Calibri" panose="020F0502020204030204" pitchFamily="34" charset="0"/>
                <a:cs typeface="Calibri" panose="020F0502020204030204" pitchFamily="34" charset="0"/>
              </a:rPr>
              <a:t>(varies depending on high school)</a:t>
            </a:r>
            <a:endParaRPr lang="en-US" sz="1600" dirty="0">
              <a:solidFill>
                <a:schemeClr val="bg2">
                  <a:lumMod val="50000"/>
                </a:schemeClr>
              </a:solidFill>
              <a:latin typeface="Calibri" panose="020F0502020204030204" pitchFamily="34" charset="0"/>
              <a:cs typeface="Calibri" panose="020F0502020204030204" pitchFamily="34" charset="0"/>
            </a:endParaRPr>
          </a:p>
          <a:p>
            <a:pPr>
              <a:defRPr/>
            </a:pPr>
            <a:endParaRPr lang="en-US" sz="800" dirty="0">
              <a:solidFill>
                <a:schemeClr val="bg2">
                  <a:lumMod val="50000"/>
                </a:schemeClr>
              </a:solidFill>
              <a:latin typeface="Calibri" panose="020F0502020204030204" pitchFamily="34" charset="0"/>
              <a:cs typeface="Calibri" panose="020F0502020204030204" pitchFamily="34" charset="0"/>
            </a:endParaRPr>
          </a:p>
          <a:p>
            <a:pPr>
              <a:defRPr/>
            </a:pPr>
            <a:r>
              <a:rPr lang="en-US" sz="2200" b="1" dirty="0">
                <a:solidFill>
                  <a:schemeClr val="bg2">
                    <a:lumMod val="50000"/>
                  </a:schemeClr>
                </a:solidFill>
                <a:latin typeface="Calibri" panose="020F0502020204030204" pitchFamily="34" charset="0"/>
                <a:cs typeface="Calibri" panose="020F0502020204030204" pitchFamily="34" charset="0"/>
              </a:rPr>
              <a:t>Electives</a:t>
            </a:r>
          </a:p>
          <a:p>
            <a:pPr>
              <a:defRPr/>
            </a:pPr>
            <a:r>
              <a:rPr lang="en-US" sz="1600" i="1" dirty="0">
                <a:solidFill>
                  <a:schemeClr val="bg2">
                    <a:lumMod val="50000"/>
                  </a:schemeClr>
                </a:solidFill>
                <a:latin typeface="Calibri" panose="020F0502020204030204" pitchFamily="34" charset="0"/>
                <a:cs typeface="Calibri" panose="020F0502020204030204" pitchFamily="34" charset="0"/>
              </a:rPr>
              <a:t>Some examples are:</a:t>
            </a: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Band 9        </a:t>
            </a:r>
            <a:endParaRPr lang="en-US" sz="1600" dirty="0">
              <a:solidFill>
                <a:schemeClr val="bg2">
                  <a:lumMod val="50000"/>
                </a:schemeClr>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Choral 9</a:t>
            </a: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Cree 9</a:t>
            </a: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French 9</a:t>
            </a:r>
            <a:endParaRPr lang="en-US" sz="1600" dirty="0">
              <a:solidFill>
                <a:schemeClr val="bg2">
                  <a:lumMod val="50000"/>
                </a:schemeClr>
              </a:solidFill>
              <a:latin typeface="Calibri" panose="020F0502020204030204" pitchFamily="34" charset="0"/>
              <a:cs typeface="Calibri" panose="020F0502020204030204" pitchFamily="34" charset="0"/>
            </a:endParaRPr>
          </a:p>
          <a:p>
            <a:pPr lvl="2">
              <a:defRPr/>
            </a:pPr>
            <a:endParaRPr lang="en-US" sz="800" i="1" dirty="0">
              <a:solidFill>
                <a:schemeClr val="bg2">
                  <a:lumMod val="50000"/>
                </a:schemeClr>
              </a:solidFill>
              <a:latin typeface="Calibri" panose="020F0502020204030204" pitchFamily="34" charset="0"/>
              <a:cs typeface="Calibri" panose="020F0502020204030204" pitchFamily="34" charset="0"/>
            </a:endParaRPr>
          </a:p>
          <a:p>
            <a:pPr>
              <a:defRPr/>
            </a:pPr>
            <a:r>
              <a:rPr lang="en-US" sz="2200" b="1" dirty="0">
                <a:solidFill>
                  <a:schemeClr val="bg2">
                    <a:lumMod val="50000"/>
                  </a:schemeClr>
                </a:solidFill>
                <a:latin typeface="Calibri" panose="020F0502020204030204" pitchFamily="34" charset="0"/>
                <a:cs typeface="Calibri" panose="020F0502020204030204" pitchFamily="34" charset="0"/>
              </a:rPr>
              <a:t>Variety of Practical and Applied Arts Classes</a:t>
            </a:r>
          </a:p>
          <a:p>
            <a:pPr>
              <a:defRPr/>
            </a:pPr>
            <a:r>
              <a:rPr lang="en-US" sz="1600" i="1" dirty="0">
                <a:solidFill>
                  <a:schemeClr val="bg2">
                    <a:lumMod val="50000"/>
                  </a:schemeClr>
                </a:solidFill>
                <a:latin typeface="Calibri" panose="020F0502020204030204" pitchFamily="34" charset="0"/>
                <a:cs typeface="Calibri" panose="020F0502020204030204" pitchFamily="34" charset="0"/>
              </a:rPr>
              <a:t>Examples are:</a:t>
            </a: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Technologies 9</a:t>
            </a:r>
            <a:endParaRPr lang="en-US" sz="1600" dirty="0">
              <a:solidFill>
                <a:schemeClr val="bg2">
                  <a:lumMod val="50000"/>
                </a:schemeClr>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Computer and Commerce Applications 9</a:t>
            </a:r>
            <a:endParaRPr lang="en-US" sz="1600" dirty="0">
              <a:solidFill>
                <a:schemeClr val="bg2">
                  <a:lumMod val="50000"/>
                </a:schemeClr>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sz="1600" i="1" dirty="0">
                <a:solidFill>
                  <a:schemeClr val="bg2">
                    <a:lumMod val="50000"/>
                  </a:schemeClr>
                </a:solidFill>
                <a:latin typeface="Calibri" panose="020F0502020204030204" pitchFamily="34" charset="0"/>
                <a:cs typeface="Calibri" panose="020F0502020204030204" pitchFamily="34" charset="0"/>
              </a:rPr>
              <a:t>Home Economics 9</a:t>
            </a:r>
            <a:endParaRPr lang="en-US" sz="1600" dirty="0">
              <a:solidFill>
                <a:schemeClr val="bg2">
                  <a:lumMod val="50000"/>
                </a:schemeClr>
              </a:solidFill>
              <a:latin typeface="Calibri" panose="020F0502020204030204" pitchFamily="34" charset="0"/>
              <a:cs typeface="Calibri" panose="020F0502020204030204" pitchFamily="34" charset="0"/>
            </a:endParaRPr>
          </a:p>
          <a:p>
            <a:pPr lvl="2">
              <a:defRPr/>
            </a:pPr>
            <a:endParaRPr lang="en-US" sz="800" dirty="0">
              <a:solidFill>
                <a:schemeClr val="bg2">
                  <a:lumMod val="50000"/>
                </a:schemeClr>
              </a:solidFill>
              <a:latin typeface="Calibri" panose="020F0502020204030204" pitchFamily="34" charset="0"/>
              <a:cs typeface="Calibri" panose="020F0502020204030204" pitchFamily="34" charset="0"/>
            </a:endParaRPr>
          </a:p>
          <a:p>
            <a:pPr>
              <a:defRPr/>
            </a:pPr>
            <a:r>
              <a:rPr lang="en-US" sz="2200" b="1" dirty="0">
                <a:solidFill>
                  <a:schemeClr val="bg2">
                    <a:lumMod val="50000"/>
                  </a:schemeClr>
                </a:solidFill>
                <a:latin typeface="Calibri" panose="020F0502020204030204" pitchFamily="34" charset="0"/>
                <a:cs typeface="Calibri" panose="020F0502020204030204" pitchFamily="34" charset="0"/>
              </a:rPr>
              <a:t>Support Classes</a:t>
            </a:r>
            <a:endParaRPr lang="en-US" sz="2200" dirty="0">
              <a:solidFill>
                <a:schemeClr val="bg2">
                  <a:lumMod val="50000"/>
                </a:schemeClr>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i="1" dirty="0">
                <a:solidFill>
                  <a:schemeClr val="bg2">
                    <a:lumMod val="50000"/>
                  </a:schemeClr>
                </a:solidFill>
                <a:latin typeface="Calibri" panose="020F0502020204030204" pitchFamily="34" charset="0"/>
                <a:cs typeface="Calibri" panose="020F0502020204030204" pitchFamily="34" charset="0"/>
              </a:rPr>
              <a:t>English as an Additional Language Support</a:t>
            </a:r>
            <a:endParaRPr lang="en-US" dirty="0">
              <a:solidFill>
                <a:schemeClr val="bg2">
                  <a:lumMod val="50000"/>
                </a:schemeClr>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i="1" dirty="0">
                <a:solidFill>
                  <a:schemeClr val="bg2">
                    <a:lumMod val="50000"/>
                  </a:schemeClr>
                </a:solidFill>
                <a:latin typeface="Calibri" panose="020F0502020204030204" pitchFamily="34" charset="0"/>
                <a:cs typeface="Calibri" panose="020F0502020204030204" pitchFamily="34" charset="0"/>
              </a:rPr>
              <a:t>Resource Support</a:t>
            </a:r>
            <a:endParaRPr lang="en-US"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endParaRPr lang="en-CA" sz="2000" dirty="0">
              <a:solidFill>
                <a:schemeClr val="bg2">
                  <a:lumMod val="50000"/>
                </a:schemeClr>
              </a:solidFill>
              <a:effectLst>
                <a:outerShdw blurRad="38100" dist="38100" dir="2700000" algn="tl">
                  <a:srgbClr val="000000">
                    <a:alpha val="43137"/>
                  </a:srgbClr>
                </a:outerShdw>
              </a:effectLst>
              <a:latin typeface="Calibri" panose="020F0502020204030204" pitchFamily="34" charset="0"/>
            </a:endParaRPr>
          </a:p>
        </p:txBody>
      </p:sp>
      <p:pic>
        <p:nvPicPr>
          <p:cNvPr id="28676" name="Picture 3">
            <a:extLst>
              <a:ext uri="{FF2B5EF4-FFF2-40B4-BE49-F238E27FC236}">
                <a16:creationId xmlns:a16="http://schemas.microsoft.com/office/drawing/2014/main" id="{ABE671F4-D45C-45B1-B5D7-6FEB3EE4AE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3" y="450850"/>
            <a:ext cx="12811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4A8B988-1E52-45EC-8A45-EBF2DBDBEA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21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788F9A-8C91-4918-BFCF-E24B615C4816}"/>
              </a:ext>
            </a:extLst>
          </p:cNvPr>
          <p:cNvSpPr txBox="1"/>
          <p:nvPr/>
        </p:nvSpPr>
        <p:spPr>
          <a:xfrm>
            <a:off x="2438400" y="1835150"/>
            <a:ext cx="8001000" cy="4032250"/>
          </a:xfrm>
          <a:prstGeom prst="rect">
            <a:avLst/>
          </a:prstGeom>
          <a:noFill/>
        </p:spPr>
        <p:txBody>
          <a:bodyPr>
            <a:spAutoFit/>
          </a:bodyPr>
          <a:lstStyle/>
          <a:p>
            <a:pPr>
              <a:defRPr/>
            </a:pPr>
            <a:r>
              <a:rPr lang="en-US" sz="4400" b="1" dirty="0">
                <a:solidFill>
                  <a:schemeClr val="bg2">
                    <a:lumMod val="50000"/>
                  </a:schemeClr>
                </a:solidFill>
                <a:latin typeface="Calibri" panose="020F0502020204030204" pitchFamily="34" charset="0"/>
              </a:rPr>
              <a:t>Unique Programs</a:t>
            </a:r>
          </a:p>
          <a:p>
            <a:pPr>
              <a:defRPr/>
            </a:pPr>
            <a:r>
              <a:rPr lang="en-US" sz="2700" dirty="0">
                <a:solidFill>
                  <a:schemeClr val="bg2">
                    <a:lumMod val="50000"/>
                  </a:schemeClr>
                </a:solidFill>
                <a:latin typeface="Calibri" panose="020F0502020204030204" pitchFamily="34" charset="0"/>
              </a:rPr>
              <a:t>Our </a:t>
            </a:r>
            <a:r>
              <a:rPr lang="en-US" sz="2700" dirty="0" err="1">
                <a:solidFill>
                  <a:schemeClr val="bg2">
                    <a:lumMod val="50000"/>
                  </a:schemeClr>
                </a:solidFill>
                <a:latin typeface="Calibri" panose="020F0502020204030204" pitchFamily="34" charset="0"/>
              </a:rPr>
              <a:t>collegiates</a:t>
            </a:r>
            <a:r>
              <a:rPr lang="en-US" sz="2700" dirty="0">
                <a:solidFill>
                  <a:schemeClr val="bg2">
                    <a:lumMod val="50000"/>
                  </a:schemeClr>
                </a:solidFill>
                <a:latin typeface="Calibri" panose="020F0502020204030204" pitchFamily="34" charset="0"/>
              </a:rPr>
              <a:t> are home to a number </a:t>
            </a:r>
          </a:p>
          <a:p>
            <a:pPr>
              <a:defRPr/>
            </a:pPr>
            <a:r>
              <a:rPr lang="en-US" sz="2700" dirty="0">
                <a:solidFill>
                  <a:schemeClr val="bg2">
                    <a:lumMod val="50000"/>
                  </a:schemeClr>
                </a:solidFill>
                <a:latin typeface="Calibri" panose="020F0502020204030204" pitchFamily="34" charset="0"/>
              </a:rPr>
              <a:t>of unique programs for students. </a:t>
            </a:r>
          </a:p>
          <a:p>
            <a:pPr>
              <a:defRPr/>
            </a:pPr>
            <a:endParaRPr lang="en-US" sz="1400" baseline="30000"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US" sz="2400" dirty="0">
                <a:solidFill>
                  <a:schemeClr val="bg2">
                    <a:lumMod val="50000"/>
                  </a:schemeClr>
                </a:solidFill>
                <a:latin typeface="Calibri" panose="020F0502020204030204" pitchFamily="34" charset="0"/>
              </a:rPr>
              <a:t>Challenging students to think in multiple ways</a:t>
            </a:r>
          </a:p>
          <a:p>
            <a:pPr marL="457200" indent="-457200">
              <a:buFont typeface="Arial" panose="020B0604020202020204" pitchFamily="34" charset="0"/>
              <a:buChar char="•"/>
              <a:defRPr/>
            </a:pPr>
            <a:r>
              <a:rPr lang="en-US" sz="2400" dirty="0">
                <a:solidFill>
                  <a:schemeClr val="bg2">
                    <a:lumMod val="50000"/>
                  </a:schemeClr>
                </a:solidFill>
                <a:latin typeface="Calibri" panose="020F0502020204030204" pitchFamily="34" charset="0"/>
              </a:rPr>
              <a:t>Hands-on learning</a:t>
            </a:r>
          </a:p>
          <a:p>
            <a:pPr marL="457200" indent="-457200">
              <a:buFont typeface="Arial" panose="020B0604020202020204" pitchFamily="34" charset="0"/>
              <a:buChar char="•"/>
              <a:defRPr/>
            </a:pPr>
            <a:r>
              <a:rPr lang="en-US" sz="2400" dirty="0">
                <a:solidFill>
                  <a:schemeClr val="bg2">
                    <a:lumMod val="50000"/>
                  </a:schemeClr>
                </a:solidFill>
                <a:latin typeface="Calibri" panose="020F0502020204030204" pitchFamily="34" charset="0"/>
              </a:rPr>
              <a:t>Apprenticeship opportunities</a:t>
            </a:r>
          </a:p>
          <a:p>
            <a:pPr marL="457200" indent="-457200">
              <a:buFont typeface="Arial" panose="020B0604020202020204" pitchFamily="34" charset="0"/>
              <a:buChar char="•"/>
              <a:defRPr/>
            </a:pPr>
            <a:r>
              <a:rPr lang="en-US" sz="2400" dirty="0">
                <a:solidFill>
                  <a:schemeClr val="bg2">
                    <a:lumMod val="50000"/>
                  </a:schemeClr>
                </a:solidFill>
                <a:latin typeface="Calibri" panose="020F0502020204030204" pitchFamily="34" charset="0"/>
              </a:rPr>
              <a:t>Immersion in the environment</a:t>
            </a:r>
          </a:p>
          <a:p>
            <a:pPr marL="457200" indent="-457200">
              <a:buFont typeface="Arial" panose="020B0604020202020204" pitchFamily="34" charset="0"/>
              <a:buChar char="•"/>
              <a:defRPr/>
            </a:pPr>
            <a:r>
              <a:rPr lang="en-US" sz="2400" dirty="0">
                <a:solidFill>
                  <a:schemeClr val="bg2">
                    <a:lumMod val="50000"/>
                  </a:schemeClr>
                </a:solidFill>
                <a:latin typeface="Calibri" panose="020F0502020204030204" pitchFamily="34" charset="0"/>
              </a:rPr>
              <a:t>Education for sustainable development</a:t>
            </a:r>
          </a:p>
          <a:p>
            <a:pPr>
              <a:defRPr/>
            </a:pPr>
            <a:endParaRPr lang="en-US" sz="2000" b="1" dirty="0">
              <a:latin typeface="Calibri" panose="020F0502020204030204" pitchFamily="34" charset="0"/>
            </a:endParaRPr>
          </a:p>
        </p:txBody>
      </p:sp>
      <p:pic>
        <p:nvPicPr>
          <p:cNvPr id="30723" name="Picture 6">
            <a:extLst>
              <a:ext uri="{FF2B5EF4-FFF2-40B4-BE49-F238E27FC236}">
                <a16:creationId xmlns:a16="http://schemas.microsoft.com/office/drawing/2014/main" id="{C9C8A0D8-E241-493D-98C6-F5118414D8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A44054FE-8939-451C-9F2F-08DF713967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75"/>
            <a:ext cx="9144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1">
            <a:extLst>
              <a:ext uri="{FF2B5EF4-FFF2-40B4-BE49-F238E27FC236}">
                <a16:creationId xmlns:a16="http://schemas.microsoft.com/office/drawing/2014/main" id="{A8D277D3-D525-4893-B6A9-73BFCD17E5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413" y="2016125"/>
            <a:ext cx="12811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D27CF2CD-4ADE-4D44-8911-79552E5285E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199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2770" name="Picture 6">
            <a:extLst>
              <a:ext uri="{FF2B5EF4-FFF2-40B4-BE49-F238E27FC236}">
                <a16:creationId xmlns:a16="http://schemas.microsoft.com/office/drawing/2014/main" id="{BEF9A21E-CAE9-4995-8174-BA34B7B6B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1C012F5-4FFD-4235-AD07-05A39F47DFB7}"/>
              </a:ext>
            </a:extLst>
          </p:cNvPr>
          <p:cNvSpPr txBox="1"/>
          <p:nvPr/>
        </p:nvSpPr>
        <p:spPr>
          <a:xfrm>
            <a:off x="2133600" y="228600"/>
            <a:ext cx="6324600" cy="5894388"/>
          </a:xfrm>
          <a:prstGeom prst="rect">
            <a:avLst/>
          </a:prstGeom>
          <a:noFill/>
        </p:spPr>
        <p:txBody>
          <a:bodyPr>
            <a:spAutoFit/>
          </a:bodyPr>
          <a:lstStyle/>
          <a:p>
            <a:pPr>
              <a:spcAft>
                <a:spcPts val="600"/>
              </a:spcAft>
              <a:defRPr/>
            </a:pPr>
            <a:r>
              <a:rPr lang="en-CA" sz="4400" b="1" dirty="0">
                <a:solidFill>
                  <a:schemeClr val="bg2">
                    <a:lumMod val="50000"/>
                  </a:schemeClr>
                </a:solidFill>
                <a:latin typeface="Calibri" panose="020F0502020204030204" pitchFamily="34" charset="0"/>
              </a:rPr>
              <a:t>Grade 9 Unique Programs</a:t>
            </a:r>
          </a:p>
          <a:p>
            <a:pPr>
              <a:defRPr/>
            </a:pPr>
            <a:r>
              <a:rPr lang="en-US" sz="2800" b="1" dirty="0">
                <a:solidFill>
                  <a:schemeClr val="bg2">
                    <a:lumMod val="50000"/>
                  </a:schemeClr>
                </a:solidFill>
                <a:latin typeface="Calibri" panose="020F0502020204030204" pitchFamily="34" charset="0"/>
                <a:cs typeface="Calibri" panose="020F0502020204030204" pitchFamily="34" charset="0"/>
              </a:rPr>
              <a:t>Collective Voice </a:t>
            </a:r>
            <a:r>
              <a:rPr lang="en-US" sz="2000" dirty="0">
                <a:solidFill>
                  <a:schemeClr val="bg2">
                    <a:lumMod val="50000"/>
                  </a:schemeClr>
                </a:solidFill>
                <a:latin typeface="Calibri" panose="020F0502020204030204" pitchFamily="34" charset="0"/>
                <a:cs typeface="Calibri" panose="020F0502020204030204" pitchFamily="34" charset="0"/>
              </a:rPr>
              <a:t>Aden Bowman Collegiate</a:t>
            </a:r>
          </a:p>
          <a:p>
            <a:pPr>
              <a:defRPr/>
            </a:pPr>
            <a:r>
              <a:rPr lang="en-US" dirty="0">
                <a:solidFill>
                  <a:schemeClr val="bg2">
                    <a:lumMod val="50000"/>
                  </a:schemeClr>
                </a:solidFill>
                <a:latin typeface="Calibri" panose="020F0502020204030204" pitchFamily="34" charset="0"/>
                <a:cs typeface="Calibri" panose="020F0502020204030204" pitchFamily="34" charset="0"/>
              </a:rPr>
              <a:t>Integrated half-day, full-year Grade 9 program</a:t>
            </a:r>
          </a:p>
          <a:p>
            <a:pPr marL="285750" indent="-285750">
              <a:buFont typeface="Arial" panose="020B0604020202020204" pitchFamily="34" charset="0"/>
              <a:buChar char="•"/>
              <a:defRPr/>
            </a:pPr>
            <a:r>
              <a:rPr lang="en-US" dirty="0">
                <a:solidFill>
                  <a:schemeClr val="bg2">
                    <a:lumMod val="50000"/>
                  </a:schemeClr>
                </a:solidFill>
                <a:latin typeface="Calibri" panose="020F0502020204030204" pitchFamily="34" charset="0"/>
                <a:cs typeface="Calibri" panose="020F0502020204030204" pitchFamily="34" charset="0"/>
              </a:rPr>
              <a:t>Combining Social Studies, English Language Arts, and Arts Education</a:t>
            </a:r>
          </a:p>
          <a:p>
            <a:pPr marL="285750" indent="-285750">
              <a:buFont typeface="Arial" panose="020B0604020202020204" pitchFamily="34" charset="0"/>
              <a:buChar char="•"/>
              <a:defRPr/>
            </a:pPr>
            <a:r>
              <a:rPr lang="en-US" dirty="0">
                <a:solidFill>
                  <a:schemeClr val="bg2">
                    <a:lumMod val="50000"/>
                  </a:schemeClr>
                </a:solidFill>
                <a:latin typeface="Calibri" panose="020F0502020204030204" pitchFamily="34" charset="0"/>
                <a:cs typeface="Calibri" panose="020F0502020204030204" pitchFamily="34" charset="0"/>
              </a:rPr>
              <a:t>The focus of the program is learning in community, investigating the roots of inequality and injustice, and empowering students to find their voice and share it</a:t>
            </a:r>
          </a:p>
          <a:p>
            <a:pPr marL="285750" indent="-285750">
              <a:buFont typeface="Arial" panose="020B0604020202020204" pitchFamily="34" charset="0"/>
              <a:buChar char="•"/>
              <a:defRPr/>
            </a:pPr>
            <a:endParaRPr lang="en-US" dirty="0">
              <a:solidFill>
                <a:schemeClr val="bg2">
                  <a:lumMod val="50000"/>
                </a:schemeClr>
              </a:solidFill>
              <a:latin typeface="Calibri" panose="020F0502020204030204" pitchFamily="34" charset="0"/>
              <a:cs typeface="Calibri" panose="020F0502020204030204" pitchFamily="34" charset="0"/>
            </a:endParaRPr>
          </a:p>
          <a:p>
            <a:pPr>
              <a:defRPr/>
            </a:pPr>
            <a:r>
              <a:rPr lang="en-US" sz="2800" b="1" dirty="0">
                <a:solidFill>
                  <a:schemeClr val="bg2">
                    <a:lumMod val="50000"/>
                  </a:schemeClr>
                </a:solidFill>
                <a:latin typeface="Calibri" panose="020F0502020204030204" pitchFamily="34" charset="0"/>
                <a:cs typeface="Calibri" panose="020F0502020204030204" pitchFamily="34" charset="0"/>
              </a:rPr>
              <a:t>Off the Grid </a:t>
            </a:r>
            <a:r>
              <a:rPr lang="en-US" sz="2000" dirty="0">
                <a:solidFill>
                  <a:schemeClr val="bg2">
                    <a:lumMod val="50000"/>
                  </a:schemeClr>
                </a:solidFill>
                <a:latin typeface="Calibri" panose="020F0502020204030204" pitchFamily="34" charset="0"/>
                <a:cs typeface="Calibri" panose="020F0502020204030204" pitchFamily="34" charset="0"/>
              </a:rPr>
              <a:t>Tommy Douglas Collegiate</a:t>
            </a:r>
          </a:p>
          <a:p>
            <a:pPr>
              <a:defRPr/>
            </a:pPr>
            <a:r>
              <a:rPr lang="en-US" dirty="0">
                <a:solidFill>
                  <a:schemeClr val="bg2">
                    <a:lumMod val="50000"/>
                  </a:schemeClr>
                </a:solidFill>
                <a:latin typeface="Calibri" panose="020F0502020204030204" pitchFamily="34" charset="0"/>
                <a:cs typeface="Calibri" panose="020F0502020204030204" pitchFamily="34" charset="0"/>
              </a:rPr>
              <a:t>Integrated half-day, full-year Grade 9 program</a:t>
            </a:r>
          </a:p>
          <a:p>
            <a:pPr marL="285750" indent="-285750">
              <a:buFont typeface="Arial" panose="020B0604020202020204" pitchFamily="34" charset="0"/>
              <a:buChar char="•"/>
              <a:defRPr/>
            </a:pPr>
            <a:r>
              <a:rPr lang="en-US" dirty="0">
                <a:solidFill>
                  <a:schemeClr val="bg2">
                    <a:lumMod val="50000"/>
                  </a:schemeClr>
                </a:solidFill>
                <a:latin typeface="Calibri" panose="020F0502020204030204" pitchFamily="34" charset="0"/>
                <a:cs typeface="Calibri" panose="020F0502020204030204" pitchFamily="34" charset="0"/>
              </a:rPr>
              <a:t>Combining Social Studies 9, Science 9, English Language Arts 9A, and Arts Education</a:t>
            </a:r>
          </a:p>
          <a:p>
            <a:pPr marL="285750" indent="-285750">
              <a:buFont typeface="Arial" panose="020B0604020202020204" pitchFamily="34" charset="0"/>
              <a:buChar char="•"/>
              <a:defRPr/>
            </a:pPr>
            <a:r>
              <a:rPr lang="en-US" dirty="0">
                <a:solidFill>
                  <a:schemeClr val="bg2">
                    <a:lumMod val="50000"/>
                  </a:schemeClr>
                </a:solidFill>
                <a:latin typeface="Calibri" panose="020F0502020204030204" pitchFamily="34" charset="0"/>
                <a:cs typeface="Calibri" panose="020F0502020204030204" pitchFamily="34" charset="0"/>
              </a:rPr>
              <a:t>The program is intended for students who are interested in such topics as climate change, sustainable living, social justice and the growing need for innovation in these areas</a:t>
            </a:r>
          </a:p>
          <a:p>
            <a:pPr marL="285750" indent="-285750">
              <a:buFont typeface="Arial" panose="020B0604020202020204" pitchFamily="34" charset="0"/>
              <a:buChar char="•"/>
              <a:defRPr/>
            </a:pPr>
            <a:endParaRPr lang="en-US"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endParaRPr lang="en-CA" sz="2000" dirty="0">
              <a:solidFill>
                <a:schemeClr val="bg2">
                  <a:lumMod val="50000"/>
                </a:schemeClr>
              </a:solidFill>
              <a:effectLst>
                <a:outerShdw blurRad="38100" dist="38100" dir="2700000" algn="tl">
                  <a:srgbClr val="000000">
                    <a:alpha val="43137"/>
                  </a:srgbClr>
                </a:outerShdw>
              </a:effectLst>
              <a:latin typeface="Calibri" panose="020F0502020204030204" pitchFamily="34" charset="0"/>
            </a:endParaRPr>
          </a:p>
        </p:txBody>
      </p:sp>
      <p:pic>
        <p:nvPicPr>
          <p:cNvPr id="32772" name="Picture 6">
            <a:extLst>
              <a:ext uri="{FF2B5EF4-FFF2-40B4-BE49-F238E27FC236}">
                <a16:creationId xmlns:a16="http://schemas.microsoft.com/office/drawing/2014/main" id="{82C84713-17F4-4221-8306-3DCD19546D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143000"/>
            <a:ext cx="1704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a:extLst>
              <a:ext uri="{FF2B5EF4-FFF2-40B4-BE49-F238E27FC236}">
                <a16:creationId xmlns:a16="http://schemas.microsoft.com/office/drawing/2014/main" id="{CF98FF9D-8703-444C-B296-FC1C70EA01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88" y="3409950"/>
            <a:ext cx="152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0E8A1C7-CC08-4A58-8172-3375A69346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06"/>
    </mc:Choice>
    <mc:Fallback xmlns="">
      <p:transition spd="slow" advTm="5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4818" name="Picture 6">
            <a:extLst>
              <a:ext uri="{FF2B5EF4-FFF2-40B4-BE49-F238E27FC236}">
                <a16:creationId xmlns:a16="http://schemas.microsoft.com/office/drawing/2014/main" id="{344C97E5-FB4A-4064-A963-B0BB1781DC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40AA9DA-EA52-4C28-9158-021E6D43B001}"/>
              </a:ext>
            </a:extLst>
          </p:cNvPr>
          <p:cNvSpPr txBox="1"/>
          <p:nvPr/>
        </p:nvSpPr>
        <p:spPr>
          <a:xfrm>
            <a:off x="2133600" y="228600"/>
            <a:ext cx="6538913" cy="5616575"/>
          </a:xfrm>
          <a:prstGeom prst="rect">
            <a:avLst/>
          </a:prstGeom>
          <a:noFill/>
        </p:spPr>
        <p:txBody>
          <a:bodyPr>
            <a:spAutoFit/>
          </a:bodyPr>
          <a:lstStyle/>
          <a:p>
            <a:pPr>
              <a:spcAft>
                <a:spcPts val="600"/>
              </a:spcAft>
              <a:defRPr/>
            </a:pPr>
            <a:r>
              <a:rPr lang="en-CA" sz="4400" b="1" dirty="0">
                <a:solidFill>
                  <a:schemeClr val="bg2">
                    <a:lumMod val="50000"/>
                  </a:schemeClr>
                </a:solidFill>
                <a:latin typeface="Calibri" panose="020F0502020204030204" pitchFamily="34" charset="0"/>
              </a:rPr>
              <a:t>Grade 9 Unique Programs</a:t>
            </a:r>
          </a:p>
          <a:p>
            <a:pPr>
              <a:defRPr/>
            </a:pPr>
            <a:r>
              <a:rPr lang="en-US" sz="2800" b="1" dirty="0">
                <a:solidFill>
                  <a:schemeClr val="bg2">
                    <a:lumMod val="50000"/>
                  </a:schemeClr>
                </a:solidFill>
                <a:latin typeface="Calibri" panose="020F0502020204030204" pitchFamily="34" charset="0"/>
                <a:cs typeface="Calibri" panose="020F0502020204030204" pitchFamily="34" charset="0"/>
              </a:rPr>
              <a:t>Land-Based Education </a:t>
            </a:r>
            <a:r>
              <a:rPr lang="en-US" sz="2000" dirty="0">
                <a:solidFill>
                  <a:schemeClr val="bg2">
                    <a:lumMod val="50000"/>
                  </a:schemeClr>
                </a:solidFill>
                <a:latin typeface="Calibri" panose="020F0502020204030204" pitchFamily="34" charset="0"/>
                <a:cs typeface="Calibri" panose="020F0502020204030204" pitchFamily="34" charset="0"/>
              </a:rPr>
              <a:t>Bedford Road Collegiate</a:t>
            </a:r>
            <a:endParaRPr lang="en-US" sz="2400" dirty="0">
              <a:solidFill>
                <a:schemeClr val="bg2">
                  <a:lumMod val="50000"/>
                </a:schemeClr>
              </a:solidFill>
              <a:latin typeface="Calibri" panose="020F0502020204030204" pitchFamily="34" charset="0"/>
              <a:cs typeface="Calibri" panose="020F0502020204030204" pitchFamily="34" charset="0"/>
            </a:endParaRPr>
          </a:p>
          <a:p>
            <a:pPr>
              <a:defRPr/>
            </a:pPr>
            <a:r>
              <a:rPr lang="en-US" dirty="0">
                <a:solidFill>
                  <a:schemeClr val="bg2">
                    <a:lumMod val="50000"/>
                  </a:schemeClr>
                </a:solidFill>
                <a:latin typeface="Calibri" panose="020F0502020204030204" pitchFamily="34" charset="0"/>
                <a:cs typeface="Calibri" panose="020F0502020204030204" pitchFamily="34" charset="0"/>
              </a:rPr>
              <a:t>Integrated, year-long Grade 9 program</a:t>
            </a:r>
          </a:p>
          <a:p>
            <a:pPr marL="285750" indent="-285750">
              <a:buFont typeface="Arial" panose="020B0604020202020204" pitchFamily="34" charset="0"/>
              <a:buChar char="•"/>
              <a:defRPr/>
            </a:pPr>
            <a:r>
              <a:rPr lang="en-US" dirty="0">
                <a:latin typeface="Calibri" panose="020F0502020204030204" pitchFamily="34" charset="0"/>
                <a:cs typeface="Calibri" panose="020F0502020204030204" pitchFamily="34" charset="0"/>
              </a:rPr>
              <a:t>Available classes are Physical Education, Social Studies, English, Health and Career Education.</a:t>
            </a:r>
          </a:p>
          <a:p>
            <a:pPr marL="285750" indent="-285750">
              <a:buFont typeface="Arial" panose="020B0604020202020204" pitchFamily="34" charset="0"/>
              <a:buChar char="•"/>
              <a:defRPr/>
            </a:pPr>
            <a:r>
              <a:rPr lang="en-US" dirty="0">
                <a:latin typeface="Calibri" panose="020F0502020204030204" pitchFamily="34" charset="0"/>
                <a:cs typeface="Calibri" panose="020F0502020204030204" pitchFamily="34" charset="0"/>
              </a:rPr>
              <a:t>The program takes an environmental approach to learning that recognizes the deep connection and relationship of students to their place in the world and to the land. </a:t>
            </a:r>
          </a:p>
          <a:p>
            <a:pPr marL="285750" indent="-285750">
              <a:buFont typeface="Arial" panose="020B0604020202020204" pitchFamily="34" charset="0"/>
              <a:buChar char="•"/>
              <a:defRPr/>
            </a:pPr>
            <a:endParaRPr lang="en-US" dirty="0">
              <a:solidFill>
                <a:schemeClr val="bg2">
                  <a:lumMod val="50000"/>
                </a:schemeClr>
              </a:solidFill>
              <a:latin typeface="Calibri" panose="020F0502020204030204" pitchFamily="34" charset="0"/>
              <a:cs typeface="Calibri" panose="020F0502020204030204" pitchFamily="34" charset="0"/>
            </a:endParaRPr>
          </a:p>
          <a:p>
            <a:pPr>
              <a:defRPr/>
            </a:pPr>
            <a:r>
              <a:rPr lang="en-US" sz="2800" b="1" dirty="0">
                <a:solidFill>
                  <a:schemeClr val="bg2">
                    <a:lumMod val="50000"/>
                  </a:schemeClr>
                </a:solidFill>
                <a:latin typeface="Calibri" panose="020F0502020204030204" pitchFamily="34" charset="0"/>
                <a:cs typeface="Calibri" panose="020F0502020204030204" pitchFamily="34" charset="0"/>
              </a:rPr>
              <a:t>Softball Academy </a:t>
            </a:r>
            <a:r>
              <a:rPr lang="en-US" sz="2000" dirty="0">
                <a:solidFill>
                  <a:schemeClr val="bg2">
                    <a:lumMod val="50000"/>
                  </a:schemeClr>
                </a:solidFill>
                <a:latin typeface="Calibri" panose="020F0502020204030204" pitchFamily="34" charset="0"/>
                <a:cs typeface="Calibri" panose="020F0502020204030204" pitchFamily="34" charset="0"/>
              </a:rPr>
              <a:t>Tommy Douglas Collegiate</a:t>
            </a:r>
          </a:p>
          <a:p>
            <a:pPr>
              <a:defRPr/>
            </a:pPr>
            <a:r>
              <a:rPr lang="en-US" dirty="0">
                <a:solidFill>
                  <a:schemeClr val="bg2">
                    <a:lumMod val="50000"/>
                  </a:schemeClr>
                </a:solidFill>
                <a:latin typeface="Calibri" panose="020F0502020204030204" pitchFamily="34" charset="0"/>
                <a:cs typeface="Calibri" panose="020F0502020204030204" pitchFamily="34" charset="0"/>
              </a:rPr>
              <a:t>Semester-long program for Grade 9-12 students</a:t>
            </a:r>
          </a:p>
          <a:p>
            <a:pPr marL="285750" indent="-285750">
              <a:buFont typeface="Arial" panose="020B0604020202020204" pitchFamily="34" charset="0"/>
              <a:buChar char="•"/>
              <a:defRPr/>
            </a:pPr>
            <a:r>
              <a:rPr lang="en-US" dirty="0">
                <a:latin typeface="Calibri" panose="020F0502020204030204" pitchFamily="34" charset="0"/>
                <a:cs typeface="Calibri" panose="020F0502020204030204" pitchFamily="34" charset="0"/>
              </a:rPr>
              <a:t>Students enrolled in Softball Academy have the opportunity to hone their softball skills as part of the program. </a:t>
            </a:r>
          </a:p>
          <a:p>
            <a:pPr marL="285750" indent="-285750">
              <a:buFont typeface="Arial" panose="020B0604020202020204" pitchFamily="34" charset="0"/>
              <a:buChar char="•"/>
              <a:defRPr/>
            </a:pPr>
            <a:r>
              <a:rPr lang="en-US" dirty="0">
                <a:latin typeface="Calibri" panose="020F0502020204030204" pitchFamily="34" charset="0"/>
                <a:cs typeface="Calibri" panose="020F0502020204030204" pitchFamily="34" charset="0"/>
              </a:rPr>
              <a:t>Available classes for Grade 9 students are Physical Education 9 and Career/Work Education 9. </a:t>
            </a:r>
          </a:p>
          <a:p>
            <a:pPr marL="285750" indent="-285750">
              <a:buFont typeface="Arial" panose="020B0604020202020204" pitchFamily="34" charset="0"/>
              <a:buChar char="•"/>
              <a:defRPr/>
            </a:pPr>
            <a:endParaRPr lang="en-US"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endParaRPr lang="en-CA" sz="2000" dirty="0">
              <a:solidFill>
                <a:schemeClr val="bg2">
                  <a:lumMod val="50000"/>
                </a:schemeClr>
              </a:solidFill>
              <a:effectLst>
                <a:outerShdw blurRad="38100" dist="38100" dir="2700000" algn="tl">
                  <a:srgbClr val="000000">
                    <a:alpha val="43137"/>
                  </a:srgbClr>
                </a:outerShdw>
              </a:effectLst>
              <a:latin typeface="Calibri" panose="020F0502020204030204" pitchFamily="34" charset="0"/>
            </a:endParaRPr>
          </a:p>
        </p:txBody>
      </p:sp>
      <p:pic>
        <p:nvPicPr>
          <p:cNvPr id="34820" name="Picture 2" descr="Logo&#10;&#10;Description automatically generated">
            <a:extLst>
              <a:ext uri="{FF2B5EF4-FFF2-40B4-BE49-F238E27FC236}">
                <a16:creationId xmlns:a16="http://schemas.microsoft.com/office/drawing/2014/main" id="{02178A94-0E39-4F2F-BC56-B672620CB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450" y="1143000"/>
            <a:ext cx="17875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descr="Logo, icon&#10;&#10;Description automatically generated">
            <a:extLst>
              <a:ext uri="{FF2B5EF4-FFF2-40B4-BE49-F238E27FC236}">
                <a16:creationId xmlns:a16="http://schemas.microsoft.com/office/drawing/2014/main" id="{748705E2-F833-4983-BF86-424EF1DDF0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275" y="3429000"/>
            <a:ext cx="1619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FD78BF9C-BF83-4C59-AE8A-B9C9856B0BD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94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6866" name="Picture 6">
            <a:extLst>
              <a:ext uri="{FF2B5EF4-FFF2-40B4-BE49-F238E27FC236}">
                <a16:creationId xmlns:a16="http://schemas.microsoft.com/office/drawing/2014/main" id="{DBCE059C-E3A1-406F-8F4D-E06F7D1D50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95F7C208-9506-4594-A0F9-BC72286DE48B}"/>
              </a:ext>
            </a:extLst>
          </p:cNvPr>
          <p:cNvSpPr txBox="1">
            <a:spLocks noChangeArrowheads="1"/>
          </p:cNvSpPr>
          <p:nvPr/>
        </p:nvSpPr>
        <p:spPr bwMode="auto">
          <a:xfrm>
            <a:off x="1704975" y="609600"/>
            <a:ext cx="7162800" cy="50784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CA" sz="4400" b="1" dirty="0">
                <a:solidFill>
                  <a:schemeClr val="bg2">
                    <a:lumMod val="50000"/>
                  </a:schemeClr>
                </a:solidFill>
                <a:latin typeface="Calibri" panose="020F0502020204030204" pitchFamily="34" charset="0"/>
              </a:rPr>
              <a:t>Grade 9 Flexible Programming</a:t>
            </a:r>
          </a:p>
          <a:p>
            <a:pPr>
              <a:spcBef>
                <a:spcPct val="0"/>
              </a:spcBef>
              <a:buFontTx/>
              <a:buNone/>
              <a:defRPr/>
            </a:pPr>
            <a:r>
              <a:rPr lang="en-US" altLang="en-US" sz="2400" b="1" dirty="0">
                <a:solidFill>
                  <a:schemeClr val="bg2">
                    <a:lumMod val="50000"/>
                  </a:schemeClr>
                </a:solidFill>
                <a:latin typeface="Calibri" panose="020F0502020204030204" pitchFamily="34" charset="0"/>
              </a:rPr>
              <a:t>FLEX Program </a:t>
            </a:r>
            <a:r>
              <a:rPr lang="en-US" altLang="en-US" sz="2000" dirty="0">
                <a:solidFill>
                  <a:schemeClr val="bg2">
                    <a:lumMod val="50000"/>
                  </a:schemeClr>
                </a:solidFill>
                <a:latin typeface="Calibri" panose="020F0502020204030204" pitchFamily="34" charset="0"/>
              </a:rPr>
              <a:t>City Park School</a:t>
            </a:r>
            <a:endParaRPr lang="en-US" altLang="en-US" sz="2000" b="1" dirty="0">
              <a:solidFill>
                <a:schemeClr val="bg2">
                  <a:lumMod val="50000"/>
                </a:schemeClr>
              </a:solidFill>
              <a:latin typeface="Calibri" panose="020F0502020204030204" pitchFamily="34" charset="0"/>
            </a:endParaRPr>
          </a:p>
          <a:p>
            <a:pPr>
              <a:spcBef>
                <a:spcPct val="0"/>
              </a:spcBef>
              <a:buFontTx/>
              <a:buNone/>
              <a:defRPr/>
            </a:pPr>
            <a:r>
              <a:rPr lang="en-US" altLang="en-US" sz="1800" dirty="0">
                <a:solidFill>
                  <a:schemeClr val="bg2">
                    <a:lumMod val="50000"/>
                  </a:schemeClr>
                </a:solidFill>
                <a:latin typeface="Calibri" panose="020F0502020204030204" pitchFamily="34" charset="0"/>
              </a:rPr>
              <a:t>Allows students to balance their education with high-level involvement in athletics or the arts. </a:t>
            </a:r>
            <a:endParaRPr lang="en-US" altLang="en-US" sz="1200" baseline="30000" dirty="0">
              <a:solidFill>
                <a:schemeClr val="bg2">
                  <a:lumMod val="50000"/>
                </a:schemeClr>
              </a:solidFill>
              <a:latin typeface="Calibri" panose="020F0502020204030204" pitchFamily="34" charset="0"/>
            </a:endParaRPr>
          </a:p>
          <a:p>
            <a:pPr marL="342900" indent="-342900">
              <a:spcBef>
                <a:spcPct val="0"/>
              </a:spcBef>
              <a:defRPr/>
            </a:pPr>
            <a:r>
              <a:rPr lang="en-US" altLang="en-US" sz="1800" dirty="0">
                <a:solidFill>
                  <a:schemeClr val="bg2">
                    <a:lumMod val="50000"/>
                  </a:schemeClr>
                </a:solidFill>
                <a:latin typeface="Calibri" panose="020F0502020204030204" pitchFamily="34" charset="0"/>
              </a:rPr>
              <a:t>Open to students in Grades 6-12</a:t>
            </a:r>
          </a:p>
          <a:p>
            <a:pPr marL="342900" indent="-342900">
              <a:spcBef>
                <a:spcPct val="0"/>
              </a:spcBef>
              <a:defRPr/>
            </a:pPr>
            <a:r>
              <a:rPr lang="en-US" altLang="en-US" sz="1800" dirty="0">
                <a:solidFill>
                  <a:schemeClr val="bg2">
                    <a:lumMod val="50000"/>
                  </a:schemeClr>
                </a:solidFill>
                <a:latin typeface="Calibri" panose="020F0502020204030204" pitchFamily="34" charset="0"/>
              </a:rPr>
              <a:t>Flexible school-day schedule to meet individual needs</a:t>
            </a:r>
          </a:p>
          <a:p>
            <a:pPr marL="342900" indent="-342900">
              <a:spcBef>
                <a:spcPct val="0"/>
              </a:spcBef>
              <a:defRPr/>
            </a:pPr>
            <a:r>
              <a:rPr lang="en-US" altLang="en-US" sz="1800" dirty="0">
                <a:solidFill>
                  <a:schemeClr val="bg2">
                    <a:lumMod val="50000"/>
                  </a:schemeClr>
                </a:solidFill>
                <a:latin typeface="Calibri" panose="020F0502020204030204" pitchFamily="34" charset="0"/>
              </a:rPr>
              <a:t>Face-to-face and online learning opportunities</a:t>
            </a:r>
          </a:p>
          <a:p>
            <a:pPr marL="342900" indent="-342900">
              <a:spcBef>
                <a:spcPct val="0"/>
              </a:spcBef>
              <a:defRPr/>
            </a:pPr>
            <a:r>
              <a:rPr lang="en-US" altLang="en-US" sz="1800" dirty="0">
                <a:solidFill>
                  <a:schemeClr val="bg2">
                    <a:lumMod val="50000"/>
                  </a:schemeClr>
                </a:solidFill>
                <a:latin typeface="Calibri" panose="020F0502020204030204" pitchFamily="34" charset="0"/>
                <a:cs typeface="Calibri" panose="020F0502020204030204" pitchFamily="34" charset="0"/>
              </a:rPr>
              <a:t>Program fosters independence and responsibility</a:t>
            </a:r>
          </a:p>
          <a:p>
            <a:pPr marL="342900" indent="-342900">
              <a:spcBef>
                <a:spcPct val="0"/>
              </a:spcBef>
              <a:defRPr/>
            </a:pPr>
            <a:endParaRPr lang="en-US" altLang="en-US" sz="1800" dirty="0">
              <a:solidFill>
                <a:schemeClr val="bg2">
                  <a:lumMod val="50000"/>
                </a:schemeClr>
              </a:solidFill>
              <a:latin typeface="Calibri" panose="020F0502020204030204" pitchFamily="34" charset="0"/>
              <a:cs typeface="Calibri" panose="020F0502020204030204" pitchFamily="34" charset="0"/>
            </a:endParaRPr>
          </a:p>
          <a:p>
            <a:pPr>
              <a:spcBef>
                <a:spcPct val="0"/>
              </a:spcBef>
              <a:buFontTx/>
              <a:buNone/>
              <a:defRPr/>
            </a:pPr>
            <a:r>
              <a:rPr lang="en-US" altLang="en-US" sz="2800" b="1" dirty="0">
                <a:solidFill>
                  <a:schemeClr val="bg2">
                    <a:lumMod val="50000"/>
                  </a:schemeClr>
                </a:solidFill>
                <a:latin typeface="Calibri" panose="020F0502020204030204" pitchFamily="34" charset="0"/>
                <a:cs typeface="Calibri" panose="020F0502020204030204" pitchFamily="34" charset="0"/>
              </a:rPr>
              <a:t>Online Learning Secondary</a:t>
            </a:r>
            <a:r>
              <a:rPr lang="en-US" altLang="en-US" sz="2800" dirty="0">
                <a:solidFill>
                  <a:schemeClr val="bg2">
                    <a:lumMod val="50000"/>
                  </a:schemeClr>
                </a:solidFill>
                <a:latin typeface="Calibri" panose="020F0502020204030204" pitchFamily="34" charset="0"/>
                <a:cs typeface="Calibri" panose="020F0502020204030204" pitchFamily="34" charset="0"/>
              </a:rPr>
              <a:t> </a:t>
            </a:r>
            <a:r>
              <a:rPr lang="en-US" altLang="en-US" sz="2000" dirty="0">
                <a:solidFill>
                  <a:schemeClr val="bg2">
                    <a:lumMod val="50000"/>
                  </a:schemeClr>
                </a:solidFill>
                <a:latin typeface="Calibri" panose="020F0502020204030204" pitchFamily="34" charset="0"/>
                <a:cs typeface="Calibri" panose="020F0502020204030204" pitchFamily="34" charset="0"/>
              </a:rPr>
              <a:t>Marion Graham Collegiate</a:t>
            </a:r>
            <a:endParaRPr lang="en-US" altLang="en-US" sz="2000" b="1" dirty="0">
              <a:solidFill>
                <a:schemeClr val="bg2">
                  <a:lumMod val="50000"/>
                </a:schemeClr>
              </a:solidFill>
              <a:latin typeface="Calibri" panose="020F0502020204030204" pitchFamily="34" charset="0"/>
              <a:cs typeface="Calibri" panose="020F0502020204030204" pitchFamily="34" charset="0"/>
            </a:endParaRPr>
          </a:p>
          <a:p>
            <a:pPr marL="285750" indent="-285750">
              <a:spcBef>
                <a:spcPct val="0"/>
              </a:spcBef>
              <a:defRPr/>
            </a:pPr>
            <a:r>
              <a:rPr lang="en-US" sz="1800" dirty="0">
                <a:latin typeface="Calibri" panose="020F0502020204030204" pitchFamily="34" charset="0"/>
                <a:ea typeface="Calibri" panose="020F0502020204030204" pitchFamily="34" charset="0"/>
                <a:cs typeface="Times New Roman" panose="02020603050405020304" pitchFamily="18" charset="0"/>
              </a:rPr>
              <a:t>Full or part time Grades 9-12 learning opportunities for high school students</a:t>
            </a:r>
          </a:p>
          <a:p>
            <a:pPr marL="285750" indent="-285750">
              <a:spcBef>
                <a:spcPct val="0"/>
              </a:spcBef>
              <a:defRPr/>
            </a:pPr>
            <a:r>
              <a:rPr lang="en-US" sz="1800" dirty="0">
                <a:latin typeface="Calibri" panose="020F0502020204030204" pitchFamily="34" charset="0"/>
                <a:ea typeface="Calibri" panose="020F0502020204030204" pitchFamily="34" charset="0"/>
                <a:cs typeface="Times New Roman" panose="02020603050405020304" pitchFamily="18" charset="0"/>
              </a:rPr>
              <a:t>Live teaching sessions compliment the independent course work </a:t>
            </a:r>
          </a:p>
          <a:p>
            <a:pPr marL="285750" indent="-285750">
              <a:spcBef>
                <a:spcPct val="0"/>
              </a:spcBef>
              <a:defRPr/>
            </a:pPr>
            <a:r>
              <a:rPr lang="en-US" sz="1800" dirty="0">
                <a:latin typeface="Calibri" panose="020F0502020204030204" pitchFamily="34" charset="0"/>
                <a:ea typeface="Calibri" panose="020F0502020204030204" pitchFamily="34" charset="0"/>
                <a:cs typeface="Times New Roman" panose="02020603050405020304" pitchFamily="18" charset="0"/>
              </a:rPr>
              <a:t>Students benefit from flexibility in their day, unique online instruction, and class offerings that are not always available at their home collegiate</a:t>
            </a:r>
          </a:p>
          <a:p>
            <a:pPr>
              <a:spcBef>
                <a:spcPct val="0"/>
              </a:spcBef>
              <a:buFontTx/>
              <a:buNone/>
              <a:defRPr/>
            </a:pPr>
            <a:endParaRPr lang="en-US" sz="1200" dirty="0">
              <a:solidFill>
                <a:schemeClr val="bg2">
                  <a:lumMod val="50000"/>
                </a:schemeClr>
              </a:solidFill>
              <a:latin typeface="Calibri" panose="020F0502020204030204" pitchFamily="34" charset="0"/>
              <a:cs typeface="Calibri" panose="020F0502020204030204" pitchFamily="34" charset="0"/>
            </a:endParaRPr>
          </a:p>
        </p:txBody>
      </p:sp>
      <p:pic>
        <p:nvPicPr>
          <p:cNvPr id="36868" name="Picture 2">
            <a:extLst>
              <a:ext uri="{FF2B5EF4-FFF2-40B4-BE49-F238E27FC236}">
                <a16:creationId xmlns:a16="http://schemas.microsoft.com/office/drawing/2014/main" id="{BCAF0D29-F3CE-4CD5-A1F0-F38AA59B8D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3886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a:extLst>
              <a:ext uri="{FF2B5EF4-FFF2-40B4-BE49-F238E27FC236}">
                <a16:creationId xmlns:a16="http://schemas.microsoft.com/office/drawing/2014/main" id="{907265A4-5BA7-4C93-8FD0-580A6F1015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238" y="1514475"/>
            <a:ext cx="148272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043AA03F-709C-4ADF-96CE-288461CE3C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96"/>
    </mc:Choice>
    <mc:Fallback xmlns="">
      <p:transition spd="slow" advTm="3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8914" name="Picture 6">
            <a:extLst>
              <a:ext uri="{FF2B5EF4-FFF2-40B4-BE49-F238E27FC236}">
                <a16:creationId xmlns:a16="http://schemas.microsoft.com/office/drawing/2014/main" id="{0FD52C2F-99C6-4840-BEA3-4AF3C7B0F7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5DEF32A-4F70-45B6-8271-79A552D46C2B}"/>
              </a:ext>
            </a:extLst>
          </p:cNvPr>
          <p:cNvSpPr txBox="1"/>
          <p:nvPr/>
        </p:nvSpPr>
        <p:spPr>
          <a:xfrm>
            <a:off x="2362200" y="685800"/>
            <a:ext cx="6172200" cy="3287713"/>
          </a:xfrm>
          <a:prstGeom prst="rect">
            <a:avLst/>
          </a:prstGeom>
          <a:noFill/>
        </p:spPr>
        <p:txBody>
          <a:bodyPr>
            <a:spAutoFit/>
          </a:bodyPr>
          <a:lstStyle/>
          <a:p>
            <a:pPr>
              <a:defRPr/>
            </a:pPr>
            <a:r>
              <a:rPr lang="en-CA" sz="4400" b="1" dirty="0">
                <a:solidFill>
                  <a:schemeClr val="bg2">
                    <a:lumMod val="50000"/>
                  </a:schemeClr>
                </a:solidFill>
                <a:latin typeface="Calibri" panose="020F0502020204030204" pitchFamily="34" charset="0"/>
              </a:rPr>
              <a:t>Counselling Services</a:t>
            </a:r>
          </a:p>
          <a:p>
            <a:pPr marL="457200" indent="-457200">
              <a:lnSpc>
                <a:spcPct val="150000"/>
              </a:lnSpc>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Educational Planning </a:t>
            </a:r>
          </a:p>
          <a:p>
            <a:pPr marL="457200" indent="-457200">
              <a:lnSpc>
                <a:spcPct val="150000"/>
              </a:lnSpc>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Course Selection</a:t>
            </a:r>
          </a:p>
          <a:p>
            <a:pPr marL="457200" indent="-457200">
              <a:lnSpc>
                <a:spcPct val="150000"/>
              </a:lnSpc>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Personal Counselling</a:t>
            </a:r>
          </a:p>
          <a:p>
            <a:pPr marL="457200" indent="-457200">
              <a:lnSpc>
                <a:spcPct val="150000"/>
              </a:lnSpc>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Career / Vocational Counselling</a:t>
            </a:r>
            <a:endParaRPr lang="en-CA" b="1" dirty="0">
              <a:solidFill>
                <a:schemeClr val="bg2">
                  <a:lumMod val="50000"/>
                </a:schemeClr>
              </a:solidFill>
              <a:latin typeface="Calibri" panose="020F0502020204030204" pitchFamily="34" charset="0"/>
            </a:endParaRPr>
          </a:p>
        </p:txBody>
      </p:sp>
      <p:pic>
        <p:nvPicPr>
          <p:cNvPr id="38916" name="Picture 2">
            <a:extLst>
              <a:ext uri="{FF2B5EF4-FFF2-40B4-BE49-F238E27FC236}">
                <a16:creationId xmlns:a16="http://schemas.microsoft.com/office/drawing/2014/main" id="{28E3CC49-B470-48B9-8463-FAA82A26C9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85800"/>
            <a:ext cx="12795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5C17FAD-1C71-42CC-B9A5-AED18932D1E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410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78A31B99-7EA7-4259-948C-6DD3B5DA6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64"/>
    </mc:Choice>
    <mc:Fallback xmlns="">
      <p:transition spd="slow" advTm="2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2EC8974-564D-4966-92CB-1070E75803C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207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AAE52286-33AA-471A-A35E-140E2FD0F6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6138863"/>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16D5CC3-3BCF-4CF1-AECF-88BD4DDBB42D}"/>
              </a:ext>
            </a:extLst>
          </p:cNvPr>
          <p:cNvSpPr txBox="1"/>
          <p:nvPr/>
        </p:nvSpPr>
        <p:spPr>
          <a:xfrm>
            <a:off x="457200" y="525463"/>
            <a:ext cx="8229600" cy="769937"/>
          </a:xfrm>
          <a:prstGeom prst="rect">
            <a:avLst/>
          </a:prstGeom>
          <a:noFill/>
        </p:spPr>
        <p:txBody>
          <a:bodyPr>
            <a:spAutoFit/>
          </a:bodyPr>
          <a:lstStyle/>
          <a:p>
            <a:pPr>
              <a:defRPr/>
            </a:pPr>
            <a:r>
              <a:rPr lang="en-CA" sz="4400" b="1" dirty="0">
                <a:solidFill>
                  <a:schemeClr val="bg2">
                    <a:lumMod val="50000"/>
                  </a:schemeClr>
                </a:solidFill>
                <a:latin typeface="Calibri" panose="020F0502020204030204" pitchFamily="34" charset="0"/>
              </a:rPr>
              <a:t>Partnerships to Enhance Learning</a:t>
            </a:r>
            <a:endParaRPr lang="en-CA" sz="2400" b="1" dirty="0">
              <a:solidFill>
                <a:schemeClr val="bg2">
                  <a:lumMod val="50000"/>
                </a:schemeClr>
              </a:solidFill>
              <a:latin typeface="Calibri" panose="020F0502020204030204" pitchFamily="34" charset="0"/>
            </a:endParaRPr>
          </a:p>
        </p:txBody>
      </p:sp>
      <p:pic>
        <p:nvPicPr>
          <p:cNvPr id="41988" name="Picture 16">
            <a:extLst>
              <a:ext uri="{FF2B5EF4-FFF2-40B4-BE49-F238E27FC236}">
                <a16:creationId xmlns:a16="http://schemas.microsoft.com/office/drawing/2014/main" id="{73BA0F94-0742-4851-B581-7301C87E45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709738"/>
            <a:ext cx="91440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78DA6B8B-22DD-4B38-9EE0-B8270F1782F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101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E024407-92A7-4811-97D8-3BEF78B2D174}"/>
              </a:ext>
            </a:extLst>
          </p:cNvPr>
          <p:cNvSpPr txBox="1">
            <a:spLocks noChangeArrowheads="1"/>
          </p:cNvSpPr>
          <p:nvPr/>
        </p:nvSpPr>
        <p:spPr bwMode="auto">
          <a:xfrm>
            <a:off x="1881188" y="304800"/>
            <a:ext cx="6729412" cy="1524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defRPr/>
            </a:pPr>
            <a:r>
              <a:rPr lang="en-CA" altLang="en-US" sz="4400" b="1" dirty="0">
                <a:solidFill>
                  <a:schemeClr val="bg2">
                    <a:lumMod val="50000"/>
                  </a:schemeClr>
                </a:solidFill>
                <a:latin typeface="Calibri" panose="020F0502020204030204" pitchFamily="34" charset="0"/>
              </a:rPr>
              <a:t>Extracurricular &amp; Clubs</a:t>
            </a:r>
          </a:p>
          <a:p>
            <a:pPr>
              <a:spcBef>
                <a:spcPct val="0"/>
              </a:spcBef>
              <a:spcAft>
                <a:spcPts val="600"/>
              </a:spcAft>
              <a:buFontTx/>
              <a:buNone/>
              <a:defRPr/>
            </a:pPr>
            <a:r>
              <a:rPr lang="en-CA" altLang="en-US" sz="2200" b="1" dirty="0">
                <a:solidFill>
                  <a:schemeClr val="bg2">
                    <a:lumMod val="50000"/>
                  </a:schemeClr>
                </a:solidFill>
                <a:latin typeface="Calibri" panose="020F0502020204030204" pitchFamily="34" charset="0"/>
              </a:rPr>
              <a:t>Students – get involved to make new friends </a:t>
            </a:r>
            <a:br>
              <a:rPr lang="en-CA" altLang="en-US" sz="2200" b="1" dirty="0">
                <a:solidFill>
                  <a:schemeClr val="bg2">
                    <a:lumMod val="50000"/>
                  </a:schemeClr>
                </a:solidFill>
                <a:latin typeface="Calibri" panose="020F0502020204030204" pitchFamily="34" charset="0"/>
              </a:rPr>
            </a:br>
            <a:r>
              <a:rPr lang="en-CA" altLang="en-US" sz="2200" b="1" dirty="0">
                <a:solidFill>
                  <a:schemeClr val="bg2">
                    <a:lumMod val="50000"/>
                  </a:schemeClr>
                </a:solidFill>
                <a:latin typeface="Calibri" panose="020F0502020204030204" pitchFamily="34" charset="0"/>
              </a:rPr>
              <a:t>and become part of your new school. </a:t>
            </a:r>
            <a:endParaRPr lang="en-CA" altLang="en-US" sz="2200" dirty="0">
              <a:solidFill>
                <a:schemeClr val="bg2">
                  <a:lumMod val="50000"/>
                </a:schemeClr>
              </a:solidFill>
              <a:latin typeface="Calibri" panose="020F0502020204030204" pitchFamily="34" charset="0"/>
            </a:endParaRPr>
          </a:p>
        </p:txBody>
      </p:sp>
      <p:pic>
        <p:nvPicPr>
          <p:cNvPr id="44035" name="Picture 5">
            <a:extLst>
              <a:ext uri="{FF2B5EF4-FFF2-40B4-BE49-F238E27FC236}">
                <a16:creationId xmlns:a16="http://schemas.microsoft.com/office/drawing/2014/main" id="{3778950A-57BF-4F92-A5CC-FE150AEE8B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2292350"/>
            <a:ext cx="3198812"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a:extLst>
              <a:ext uri="{FF2B5EF4-FFF2-40B4-BE49-F238E27FC236}">
                <a16:creationId xmlns:a16="http://schemas.microsoft.com/office/drawing/2014/main" id="{C795070C-F1F4-42D3-90C9-F2A8F4757F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83288" y="2292350"/>
            <a:ext cx="31765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a:extLst>
              <a:ext uri="{FF2B5EF4-FFF2-40B4-BE49-F238E27FC236}">
                <a16:creationId xmlns:a16="http://schemas.microsoft.com/office/drawing/2014/main" id="{0A7580F7-9C25-4A53-8009-C008984273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5" y="4518025"/>
            <a:ext cx="316706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3">
            <a:extLst>
              <a:ext uri="{FF2B5EF4-FFF2-40B4-BE49-F238E27FC236}">
                <a16:creationId xmlns:a16="http://schemas.microsoft.com/office/drawing/2014/main" id="{CA9BBFC0-428A-4673-B7EB-FAF76B6CC9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63" y="222250"/>
            <a:ext cx="12795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
            <a:extLst>
              <a:ext uri="{FF2B5EF4-FFF2-40B4-BE49-F238E27FC236}">
                <a16:creationId xmlns:a16="http://schemas.microsoft.com/office/drawing/2014/main" id="{8910B6D5-C712-4E84-8F22-1272C3ECE89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75" y="2286000"/>
            <a:ext cx="32035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8">
            <a:extLst>
              <a:ext uri="{FF2B5EF4-FFF2-40B4-BE49-F238E27FC236}">
                <a16:creationId xmlns:a16="http://schemas.microsoft.com/office/drawing/2014/main" id="{D9C3610B-6D68-4252-A024-09CFA43263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9363" y="4513263"/>
            <a:ext cx="28146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20">
            <a:extLst>
              <a:ext uri="{FF2B5EF4-FFF2-40B4-BE49-F238E27FC236}">
                <a16:creationId xmlns:a16="http://schemas.microsoft.com/office/drawing/2014/main" id="{823E99B4-D728-4C9C-80A4-50B9AA1688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8363" y="4513263"/>
            <a:ext cx="28146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22">
            <a:extLst>
              <a:ext uri="{FF2B5EF4-FFF2-40B4-BE49-F238E27FC236}">
                <a16:creationId xmlns:a16="http://schemas.microsoft.com/office/drawing/2014/main" id="{7EFA7B08-F190-4E3E-BD72-9D94F59D6D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13313" y="4513263"/>
            <a:ext cx="14160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36D47D17-761B-4BC8-ABEE-E414CD7B3A0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33"/>
    </mc:Choice>
    <mc:Fallback xmlns="">
      <p:transition spd="slow" advTm="2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6082" name="Picture 11">
            <a:extLst>
              <a:ext uri="{FF2B5EF4-FFF2-40B4-BE49-F238E27FC236}">
                <a16:creationId xmlns:a16="http://schemas.microsoft.com/office/drawing/2014/main" id="{24AEA6BA-809E-4A12-BBFB-1AC4654E28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3800" y="4527550"/>
            <a:ext cx="28098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2">
            <a:extLst>
              <a:ext uri="{FF2B5EF4-FFF2-40B4-BE49-F238E27FC236}">
                <a16:creationId xmlns:a16="http://schemas.microsoft.com/office/drawing/2014/main" id="{64FEE50B-165E-4BCF-89EE-05407ACA34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70438" y="4529138"/>
            <a:ext cx="16303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4">
            <a:extLst>
              <a:ext uri="{FF2B5EF4-FFF2-40B4-BE49-F238E27FC236}">
                <a16:creationId xmlns:a16="http://schemas.microsoft.com/office/drawing/2014/main" id="{7F981607-BCCC-433F-A0C3-4848CAA939E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527550"/>
            <a:ext cx="281463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92CDBB0-E571-4C31-8579-FCEA66AF8557}"/>
              </a:ext>
            </a:extLst>
          </p:cNvPr>
          <p:cNvSpPr txBox="1"/>
          <p:nvPr/>
        </p:nvSpPr>
        <p:spPr>
          <a:xfrm>
            <a:off x="2057400" y="228600"/>
            <a:ext cx="2971800" cy="2432050"/>
          </a:xfrm>
          <a:prstGeom prst="rect">
            <a:avLst/>
          </a:prstGeom>
          <a:noFill/>
        </p:spPr>
        <p:txBody>
          <a:bodyPr>
            <a:spAutoFit/>
          </a:bodyPr>
          <a:lstStyle/>
          <a:p>
            <a:pPr eaLnBrk="1" fontAlgn="t" hangingPunct="1">
              <a:defRPr/>
            </a:pPr>
            <a:r>
              <a:rPr lang="en-CA" sz="4400" b="1" dirty="0">
                <a:solidFill>
                  <a:schemeClr val="bg2">
                    <a:lumMod val="50000"/>
                  </a:schemeClr>
                </a:solidFill>
                <a:latin typeface="Calibri" panose="020F0502020204030204" pitchFamily="34" charset="0"/>
              </a:rPr>
              <a:t>Athletics</a:t>
            </a:r>
          </a:p>
          <a:p>
            <a:pPr marL="285750" indent="-285750" eaLnBrk="1" fontAlgn="t" hangingPunct="1">
              <a:buFont typeface="Arial" panose="020B0604020202020204" pitchFamily="34" charset="0"/>
              <a:buChar char="•"/>
              <a:defRPr/>
            </a:pPr>
            <a:r>
              <a:rPr lang="en-CA" b="1" dirty="0">
                <a:solidFill>
                  <a:schemeClr val="bg2">
                    <a:lumMod val="50000"/>
                  </a:schemeClr>
                </a:solidFill>
                <a:latin typeface="Calibri" panose="020F0502020204030204" pitchFamily="34" charset="0"/>
              </a:rPr>
              <a:t>Volleyball</a:t>
            </a:r>
            <a:endParaRPr lang="en-US" dirty="0">
              <a:solidFill>
                <a:schemeClr val="bg2">
                  <a:lumMod val="50000"/>
                </a:schemeClr>
              </a:solidFill>
              <a:latin typeface="Calibri" panose="020F0502020204030204" pitchFamily="34" charset="0"/>
            </a:endParaRPr>
          </a:p>
          <a:p>
            <a:pPr marL="285750" indent="-285750" eaLnBrk="1" fontAlgn="t" hangingPunct="1">
              <a:buFont typeface="Arial" panose="020B0604020202020204" pitchFamily="34" charset="0"/>
              <a:buChar char="•"/>
              <a:defRPr/>
            </a:pPr>
            <a:r>
              <a:rPr lang="en-CA" b="1" dirty="0">
                <a:solidFill>
                  <a:schemeClr val="bg2">
                    <a:lumMod val="50000"/>
                  </a:schemeClr>
                </a:solidFill>
                <a:latin typeface="Calibri" panose="020F0502020204030204" pitchFamily="34" charset="0"/>
              </a:rPr>
              <a:t>Curling</a:t>
            </a:r>
            <a:endParaRPr lang="en-US" dirty="0">
              <a:solidFill>
                <a:schemeClr val="bg2">
                  <a:lumMod val="50000"/>
                </a:schemeClr>
              </a:solidFill>
              <a:latin typeface="Calibri" panose="020F0502020204030204" pitchFamily="34" charset="0"/>
            </a:endParaRPr>
          </a:p>
          <a:p>
            <a:pPr marL="285750" indent="-285750" eaLnBrk="1" fontAlgn="t" hangingPunct="1">
              <a:buFont typeface="Arial" panose="020B0604020202020204" pitchFamily="34" charset="0"/>
              <a:buChar char="•"/>
              <a:defRPr/>
            </a:pPr>
            <a:r>
              <a:rPr lang="en-CA" b="1" dirty="0">
                <a:solidFill>
                  <a:schemeClr val="bg2">
                    <a:lumMod val="50000"/>
                  </a:schemeClr>
                </a:solidFill>
                <a:latin typeface="Calibri" panose="020F0502020204030204" pitchFamily="34" charset="0"/>
              </a:rPr>
              <a:t>Cheerleading</a:t>
            </a:r>
            <a:endParaRPr lang="en-US" dirty="0">
              <a:solidFill>
                <a:schemeClr val="bg2">
                  <a:lumMod val="50000"/>
                </a:schemeClr>
              </a:solidFill>
              <a:latin typeface="Calibri" panose="020F0502020204030204" pitchFamily="34" charset="0"/>
            </a:endParaRPr>
          </a:p>
          <a:p>
            <a:pPr marL="285750" indent="-285750" eaLnBrk="1" fontAlgn="t" hangingPunct="1">
              <a:buFont typeface="Arial" panose="020B0604020202020204" pitchFamily="34" charset="0"/>
              <a:buChar char="•"/>
              <a:defRPr/>
            </a:pPr>
            <a:r>
              <a:rPr lang="en-CA" b="1" dirty="0">
                <a:solidFill>
                  <a:schemeClr val="bg2">
                    <a:lumMod val="50000"/>
                  </a:schemeClr>
                </a:solidFill>
                <a:latin typeface="Calibri" panose="020F0502020204030204" pitchFamily="34" charset="0"/>
              </a:rPr>
              <a:t>Soccer</a:t>
            </a:r>
            <a:endParaRPr lang="en-US" dirty="0">
              <a:solidFill>
                <a:schemeClr val="bg2">
                  <a:lumMod val="50000"/>
                </a:schemeClr>
              </a:solidFill>
              <a:latin typeface="Calibri" panose="020F0502020204030204" pitchFamily="34" charset="0"/>
            </a:endParaRPr>
          </a:p>
          <a:p>
            <a:pPr marL="285750" indent="-285750" eaLnBrk="1" fontAlgn="t" hangingPunct="1">
              <a:buFont typeface="Arial" panose="020B0604020202020204" pitchFamily="34" charset="0"/>
              <a:buChar char="•"/>
              <a:defRPr/>
            </a:pPr>
            <a:r>
              <a:rPr lang="en-CA" b="1" dirty="0">
                <a:solidFill>
                  <a:schemeClr val="bg2">
                    <a:lumMod val="50000"/>
                  </a:schemeClr>
                </a:solidFill>
                <a:latin typeface="Calibri" panose="020F0502020204030204" pitchFamily="34" charset="0"/>
              </a:rPr>
              <a:t>Wrestling</a:t>
            </a:r>
            <a:endParaRPr lang="en-US" dirty="0">
              <a:solidFill>
                <a:schemeClr val="bg2">
                  <a:lumMod val="50000"/>
                </a:schemeClr>
              </a:solidFill>
              <a:latin typeface="Calibri" panose="020F0502020204030204" pitchFamily="34" charset="0"/>
            </a:endParaRPr>
          </a:p>
          <a:p>
            <a:pPr marL="285750" indent="-285750" eaLnBrk="1" fontAlgn="t" hangingPunct="1">
              <a:buFont typeface="Arial" panose="020B0604020202020204" pitchFamily="34" charset="0"/>
              <a:buChar char="•"/>
              <a:defRPr/>
            </a:pPr>
            <a:endParaRPr lang="en-US" dirty="0">
              <a:solidFill>
                <a:schemeClr val="bg2">
                  <a:lumMod val="50000"/>
                </a:schemeClr>
              </a:solidFill>
              <a:latin typeface="Calibri" panose="020F0502020204030204" pitchFamily="34" charset="0"/>
            </a:endParaRPr>
          </a:p>
        </p:txBody>
      </p:sp>
      <p:sp>
        <p:nvSpPr>
          <p:cNvPr id="39943" name="TextBox 3">
            <a:extLst>
              <a:ext uri="{FF2B5EF4-FFF2-40B4-BE49-F238E27FC236}">
                <a16:creationId xmlns:a16="http://schemas.microsoft.com/office/drawing/2014/main" id="{208F8CC5-DFE5-4E18-8AB8-B887E350BD3A}"/>
              </a:ext>
            </a:extLst>
          </p:cNvPr>
          <p:cNvSpPr txBox="1">
            <a:spLocks noChangeArrowheads="1"/>
          </p:cNvSpPr>
          <p:nvPr/>
        </p:nvSpPr>
        <p:spPr bwMode="auto">
          <a:xfrm>
            <a:off x="4343400" y="914400"/>
            <a:ext cx="2971800" cy="1200150"/>
          </a:xfrm>
          <a:prstGeom prst="rect">
            <a:avLst/>
          </a:prstGeom>
          <a:noFill/>
          <a:ln>
            <a:noFill/>
          </a:ln>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t" hangingPunct="1">
              <a:spcBef>
                <a:spcPct val="0"/>
              </a:spcBef>
              <a:defRPr/>
            </a:pPr>
            <a:r>
              <a:rPr lang="en-CA" altLang="en-US" sz="1800" b="1" dirty="0">
                <a:solidFill>
                  <a:schemeClr val="bg2">
                    <a:lumMod val="50000"/>
                  </a:schemeClr>
                </a:solidFill>
                <a:latin typeface="Calibri" panose="020F0502020204030204" pitchFamily="34" charset="0"/>
              </a:rPr>
              <a:t>Golf</a:t>
            </a:r>
          </a:p>
          <a:p>
            <a:pPr eaLnBrk="1" fontAlgn="t" hangingPunct="1">
              <a:spcBef>
                <a:spcPct val="0"/>
              </a:spcBef>
              <a:defRPr/>
            </a:pPr>
            <a:r>
              <a:rPr lang="en-CA" altLang="en-US" sz="1800" b="1" dirty="0">
                <a:solidFill>
                  <a:schemeClr val="bg2">
                    <a:lumMod val="50000"/>
                  </a:schemeClr>
                </a:solidFill>
                <a:latin typeface="Calibri" panose="020F0502020204030204" pitchFamily="34" charset="0"/>
              </a:rPr>
              <a:t>Pom Squad</a:t>
            </a:r>
            <a:endParaRPr lang="en-US" altLang="en-US" sz="1800" dirty="0">
              <a:solidFill>
                <a:schemeClr val="bg2">
                  <a:lumMod val="50000"/>
                </a:schemeClr>
              </a:solidFill>
              <a:latin typeface="Calibri" panose="020F0502020204030204" pitchFamily="34" charset="0"/>
            </a:endParaRPr>
          </a:p>
          <a:p>
            <a:pPr eaLnBrk="1" hangingPunct="1">
              <a:spcBef>
                <a:spcPct val="0"/>
              </a:spcBef>
              <a:defRPr/>
            </a:pPr>
            <a:r>
              <a:rPr lang="en-CA" altLang="en-US" sz="1800" b="1" dirty="0">
                <a:solidFill>
                  <a:schemeClr val="bg2">
                    <a:lumMod val="50000"/>
                  </a:schemeClr>
                </a:solidFill>
                <a:latin typeface="Calibri" panose="020F0502020204030204" pitchFamily="34" charset="0"/>
              </a:rPr>
              <a:t>Football</a:t>
            </a:r>
            <a:endParaRPr lang="en-US" altLang="en-US" sz="1800" dirty="0">
              <a:solidFill>
                <a:schemeClr val="bg2">
                  <a:lumMod val="50000"/>
                </a:schemeClr>
              </a:solidFill>
              <a:latin typeface="Calibri" panose="020F0502020204030204" pitchFamily="34" charset="0"/>
            </a:endParaRPr>
          </a:p>
          <a:p>
            <a:pPr eaLnBrk="1" hangingPunct="1">
              <a:spcBef>
                <a:spcPct val="0"/>
              </a:spcBef>
              <a:defRPr/>
            </a:pPr>
            <a:r>
              <a:rPr lang="en-CA" altLang="en-US" sz="1800" b="1" dirty="0">
                <a:solidFill>
                  <a:schemeClr val="bg2">
                    <a:lumMod val="50000"/>
                  </a:schemeClr>
                </a:solidFill>
                <a:latin typeface="Calibri" panose="020F0502020204030204" pitchFamily="34" charset="0"/>
              </a:rPr>
              <a:t>Badminton</a:t>
            </a:r>
            <a:endParaRPr lang="en-US" altLang="en-US" sz="1800" dirty="0">
              <a:solidFill>
                <a:schemeClr val="bg2">
                  <a:lumMod val="50000"/>
                </a:schemeClr>
              </a:solidFill>
              <a:latin typeface="Calibri" panose="020F0502020204030204" pitchFamily="34" charset="0"/>
            </a:endParaRPr>
          </a:p>
        </p:txBody>
      </p:sp>
      <p:sp>
        <p:nvSpPr>
          <p:cNvPr id="39944" name="TextBox 4">
            <a:extLst>
              <a:ext uri="{FF2B5EF4-FFF2-40B4-BE49-F238E27FC236}">
                <a16:creationId xmlns:a16="http://schemas.microsoft.com/office/drawing/2014/main" id="{A8810585-9BF5-43B5-ACEB-475EAF332EA9}"/>
              </a:ext>
            </a:extLst>
          </p:cNvPr>
          <p:cNvSpPr txBox="1">
            <a:spLocks noChangeArrowheads="1"/>
          </p:cNvSpPr>
          <p:nvPr/>
        </p:nvSpPr>
        <p:spPr bwMode="auto">
          <a:xfrm>
            <a:off x="6172200" y="914400"/>
            <a:ext cx="2971800" cy="1200150"/>
          </a:xfrm>
          <a:prstGeom prst="rect">
            <a:avLst/>
          </a:prstGeom>
          <a:noFill/>
          <a:ln>
            <a:noFill/>
          </a:ln>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t" hangingPunct="1">
              <a:spcBef>
                <a:spcPct val="0"/>
              </a:spcBef>
              <a:defRPr/>
            </a:pPr>
            <a:r>
              <a:rPr lang="en-CA" altLang="en-US" sz="1800" b="1" dirty="0">
                <a:solidFill>
                  <a:schemeClr val="bg2">
                    <a:lumMod val="50000"/>
                  </a:schemeClr>
                </a:solidFill>
                <a:latin typeface="Calibri" panose="020F0502020204030204" pitchFamily="34" charset="0"/>
              </a:rPr>
              <a:t>Basketball</a:t>
            </a:r>
            <a:endParaRPr lang="en-US" altLang="en-US" sz="1800" dirty="0">
              <a:solidFill>
                <a:schemeClr val="bg2">
                  <a:lumMod val="50000"/>
                </a:schemeClr>
              </a:solidFill>
              <a:latin typeface="Calibri" panose="020F0502020204030204" pitchFamily="34" charset="0"/>
            </a:endParaRPr>
          </a:p>
          <a:p>
            <a:pPr eaLnBrk="1" fontAlgn="t" hangingPunct="1">
              <a:spcBef>
                <a:spcPct val="0"/>
              </a:spcBef>
              <a:defRPr/>
            </a:pPr>
            <a:r>
              <a:rPr lang="en-CA" altLang="en-US" sz="1800" b="1" dirty="0">
                <a:solidFill>
                  <a:schemeClr val="bg2">
                    <a:lumMod val="50000"/>
                  </a:schemeClr>
                </a:solidFill>
                <a:latin typeface="Calibri" panose="020F0502020204030204" pitchFamily="34" charset="0"/>
              </a:rPr>
              <a:t>Cross-Country Running</a:t>
            </a:r>
            <a:endParaRPr lang="en-US" altLang="en-US" sz="1800" dirty="0">
              <a:solidFill>
                <a:schemeClr val="bg2">
                  <a:lumMod val="50000"/>
                </a:schemeClr>
              </a:solidFill>
              <a:latin typeface="Calibri" panose="020F0502020204030204" pitchFamily="34" charset="0"/>
            </a:endParaRPr>
          </a:p>
          <a:p>
            <a:pPr eaLnBrk="1" fontAlgn="t" hangingPunct="1">
              <a:spcBef>
                <a:spcPct val="0"/>
              </a:spcBef>
              <a:defRPr/>
            </a:pPr>
            <a:r>
              <a:rPr lang="en-CA" altLang="en-US" sz="1800" b="1" dirty="0">
                <a:solidFill>
                  <a:schemeClr val="bg2">
                    <a:lumMod val="50000"/>
                  </a:schemeClr>
                </a:solidFill>
                <a:latin typeface="Calibri" panose="020F0502020204030204" pitchFamily="34" charset="0"/>
              </a:rPr>
              <a:t>Track &amp; Field</a:t>
            </a:r>
            <a:endParaRPr lang="en-US" altLang="en-US" sz="1800" dirty="0">
              <a:solidFill>
                <a:schemeClr val="bg2">
                  <a:lumMod val="50000"/>
                </a:schemeClr>
              </a:solidFill>
              <a:latin typeface="Calibri" panose="020F0502020204030204" pitchFamily="34" charset="0"/>
            </a:endParaRPr>
          </a:p>
          <a:p>
            <a:pPr eaLnBrk="1" fontAlgn="t" hangingPunct="1">
              <a:spcBef>
                <a:spcPct val="0"/>
              </a:spcBef>
              <a:defRPr/>
            </a:pPr>
            <a:r>
              <a:rPr lang="en-CA" altLang="en-US" sz="1800" b="1" dirty="0">
                <a:solidFill>
                  <a:schemeClr val="bg2">
                    <a:lumMod val="50000"/>
                  </a:schemeClr>
                </a:solidFill>
                <a:latin typeface="Calibri" panose="020F0502020204030204" pitchFamily="34" charset="0"/>
              </a:rPr>
              <a:t>Weight Training</a:t>
            </a:r>
            <a:endParaRPr lang="en-CA" altLang="en-US" sz="2800" dirty="0">
              <a:solidFill>
                <a:schemeClr val="bg2">
                  <a:lumMod val="50000"/>
                </a:schemeClr>
              </a:solidFill>
              <a:latin typeface="Calibri" panose="020F0502020204030204" pitchFamily="34" charset="0"/>
            </a:endParaRPr>
          </a:p>
        </p:txBody>
      </p:sp>
      <p:pic>
        <p:nvPicPr>
          <p:cNvPr id="46088" name="Picture 6">
            <a:extLst>
              <a:ext uri="{FF2B5EF4-FFF2-40B4-BE49-F238E27FC236}">
                <a16:creationId xmlns:a16="http://schemas.microsoft.com/office/drawing/2014/main" id="{DCD8B969-8739-407C-934E-D16B226B19A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9738" y="2590800"/>
            <a:ext cx="27860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
            <a:extLst>
              <a:ext uri="{FF2B5EF4-FFF2-40B4-BE49-F238E27FC236}">
                <a16:creationId xmlns:a16="http://schemas.microsoft.com/office/drawing/2014/main" id="{0247BFEB-6A19-4643-B6A0-071DBAEDC67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590800"/>
            <a:ext cx="24177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9">
            <a:extLst>
              <a:ext uri="{FF2B5EF4-FFF2-40B4-BE49-F238E27FC236}">
                <a16:creationId xmlns:a16="http://schemas.microsoft.com/office/drawing/2014/main" id="{897ED0AB-17FC-4560-823A-2BEAA4D6633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2590800"/>
            <a:ext cx="2789238"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7">
            <a:extLst>
              <a:ext uri="{FF2B5EF4-FFF2-40B4-BE49-F238E27FC236}">
                <a16:creationId xmlns:a16="http://schemas.microsoft.com/office/drawing/2014/main" id="{C28B1B1E-DEF4-4AE9-BB44-9002BF72007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86513" y="2590800"/>
            <a:ext cx="28035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3">
            <a:extLst>
              <a:ext uri="{FF2B5EF4-FFF2-40B4-BE49-F238E27FC236}">
                <a16:creationId xmlns:a16="http://schemas.microsoft.com/office/drawing/2014/main" id="{6CA1993B-5774-4A8C-B66F-6FB9F9DC75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213" y="428625"/>
            <a:ext cx="12795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
            <a:extLst>
              <a:ext uri="{FF2B5EF4-FFF2-40B4-BE49-F238E27FC236}">
                <a16:creationId xmlns:a16="http://schemas.microsoft.com/office/drawing/2014/main" id="{3F99B985-758C-4F4D-ADCE-80BEC1025A8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97625" y="4532313"/>
            <a:ext cx="28035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Audio 1">
            <a:hlinkClick r:id="" action="ppaction://media"/>
            <a:extLst>
              <a:ext uri="{FF2B5EF4-FFF2-40B4-BE49-F238E27FC236}">
                <a16:creationId xmlns:a16="http://schemas.microsoft.com/office/drawing/2014/main" id="{9C5173D4-C443-4909-BA90-77E7BAC87D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73DC2E6-1BD8-4DD7-9D94-1E9C7FA18EC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0" y="6096000"/>
            <a:ext cx="609600" cy="609600"/>
          </a:xfrm>
          <a:prstGeom prst="rect">
            <a:avLst/>
          </a:prstGeom>
        </p:spPr>
      </p:pic>
    </p:spTree>
  </p:cSld>
  <p:clrMapOvr>
    <a:masterClrMapping/>
  </p:clrMapOvr>
  <p:transition spd="slow" advTm="140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8130" name="Picture 6">
            <a:extLst>
              <a:ext uri="{FF2B5EF4-FFF2-40B4-BE49-F238E27FC236}">
                <a16:creationId xmlns:a16="http://schemas.microsoft.com/office/drawing/2014/main" id="{56EECD98-A357-4BBB-99BE-46EC7B445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3810912-41C0-4BE4-A156-6A3DE4CFC6EF}"/>
              </a:ext>
            </a:extLst>
          </p:cNvPr>
          <p:cNvSpPr txBox="1"/>
          <p:nvPr/>
        </p:nvSpPr>
        <p:spPr>
          <a:xfrm>
            <a:off x="533400" y="457200"/>
            <a:ext cx="8077200" cy="4340225"/>
          </a:xfrm>
          <a:prstGeom prst="rect">
            <a:avLst/>
          </a:prstGeom>
          <a:noFill/>
        </p:spPr>
        <p:txBody>
          <a:bodyPr>
            <a:spAutoFit/>
          </a:bodyPr>
          <a:lstStyle/>
          <a:p>
            <a:pPr>
              <a:defRPr/>
            </a:pPr>
            <a:r>
              <a:rPr lang="en-CA" sz="5400" b="1" dirty="0">
                <a:solidFill>
                  <a:schemeClr val="bg2">
                    <a:lumMod val="50000"/>
                  </a:schemeClr>
                </a:solidFill>
                <a:latin typeface="Calibri" panose="020F0502020204030204" pitchFamily="34" charset="0"/>
              </a:rPr>
              <a:t>CAREGIVERS</a:t>
            </a:r>
          </a:p>
          <a:p>
            <a:pPr>
              <a:defRPr/>
            </a:pPr>
            <a:r>
              <a:rPr lang="en-CA" sz="5400" b="1" dirty="0">
                <a:solidFill>
                  <a:schemeClr val="bg2">
                    <a:lumMod val="50000"/>
                  </a:schemeClr>
                </a:solidFill>
                <a:latin typeface="Calibri" panose="020F0502020204030204" pitchFamily="34" charset="0"/>
              </a:rPr>
              <a:t>Continue to stay involved! </a:t>
            </a:r>
          </a:p>
          <a:p>
            <a:pPr marL="457200" indent="-457200">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School community council</a:t>
            </a:r>
          </a:p>
          <a:p>
            <a:pPr marL="457200" indent="-457200">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Attend games / performances</a:t>
            </a:r>
          </a:p>
          <a:p>
            <a:pPr marL="457200" indent="-457200">
              <a:buFont typeface="Arial" panose="020B0604020202020204" pitchFamily="34" charset="0"/>
              <a:buChar char="•"/>
              <a:defRPr/>
            </a:pPr>
            <a:r>
              <a:rPr lang="en-CA" sz="2800" b="1" dirty="0">
                <a:solidFill>
                  <a:schemeClr val="bg2">
                    <a:lumMod val="50000"/>
                  </a:schemeClr>
                </a:solidFill>
                <a:latin typeface="Calibri" panose="020F0502020204030204" pitchFamily="34" charset="0"/>
              </a:rPr>
              <a:t>Work with teachers to support learning</a:t>
            </a:r>
          </a:p>
          <a:p>
            <a:pPr>
              <a:defRPr/>
            </a:pPr>
            <a:endParaRPr lang="en-CA" sz="2800" dirty="0">
              <a:solidFill>
                <a:schemeClr val="bg2">
                  <a:lumMod val="50000"/>
                </a:schemeClr>
              </a:solidFill>
              <a:latin typeface="Calibri" panose="020F0502020204030204" pitchFamily="34" charset="0"/>
            </a:endParaRPr>
          </a:p>
          <a:p>
            <a:pPr algn="ctr">
              <a:defRPr/>
            </a:pPr>
            <a:r>
              <a:rPr lang="en-CA" sz="2800" dirty="0">
                <a:solidFill>
                  <a:schemeClr val="bg2">
                    <a:lumMod val="50000"/>
                  </a:schemeClr>
                </a:solidFill>
                <a:latin typeface="Calibri" panose="020F0502020204030204" pitchFamily="34" charset="0"/>
              </a:rPr>
              <a:t>Please contact your elementary or high school with any questions about the transition process.</a:t>
            </a:r>
          </a:p>
        </p:txBody>
      </p:sp>
      <p:pic>
        <p:nvPicPr>
          <p:cNvPr id="2" name="Audio 1">
            <a:hlinkClick r:id="" action="ppaction://media"/>
            <a:extLst>
              <a:ext uri="{FF2B5EF4-FFF2-40B4-BE49-F238E27FC236}">
                <a16:creationId xmlns:a16="http://schemas.microsoft.com/office/drawing/2014/main" id="{EAF1FBF8-EBB8-4DC7-AB33-EFD442A715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26"/>
    </mc:Choice>
    <mc:Fallback xmlns="">
      <p:transition spd="slow" advTm="2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50178" name="Picture 6">
            <a:extLst>
              <a:ext uri="{FF2B5EF4-FFF2-40B4-BE49-F238E27FC236}">
                <a16:creationId xmlns:a16="http://schemas.microsoft.com/office/drawing/2014/main" id="{436F316E-17C4-48E5-BB22-BC08F9BB3D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D120A43-81E1-42FD-AC7C-BB165F330EB6}"/>
              </a:ext>
            </a:extLst>
          </p:cNvPr>
          <p:cNvSpPr txBox="1"/>
          <p:nvPr/>
        </p:nvSpPr>
        <p:spPr>
          <a:xfrm>
            <a:off x="228600" y="357188"/>
            <a:ext cx="8763000" cy="5324475"/>
          </a:xfrm>
          <a:prstGeom prst="rect">
            <a:avLst/>
          </a:prstGeom>
          <a:noFill/>
        </p:spPr>
        <p:txBody>
          <a:bodyPr>
            <a:spAutoFit/>
          </a:bodyPr>
          <a:lstStyle/>
          <a:p>
            <a:pPr>
              <a:defRPr/>
            </a:pPr>
            <a:r>
              <a:rPr lang="en-CA" sz="4400" b="1" dirty="0">
                <a:solidFill>
                  <a:schemeClr val="bg2">
                    <a:lumMod val="50000"/>
                  </a:schemeClr>
                </a:solidFill>
                <a:latin typeface="Calibri" panose="020F0502020204030204" pitchFamily="34" charset="0"/>
              </a:rPr>
              <a:t>Grade 8 to 9 Registration Process</a:t>
            </a:r>
          </a:p>
          <a:p>
            <a:pPr marL="457200" indent="-457200">
              <a:buFont typeface="Arial" panose="020B0604020202020204" pitchFamily="34" charset="0"/>
              <a:buChar char="•"/>
              <a:defRPr/>
            </a:pPr>
            <a:endParaRPr lang="en-CA" sz="22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200" b="1" dirty="0">
                <a:solidFill>
                  <a:schemeClr val="bg2">
                    <a:lumMod val="50000"/>
                  </a:schemeClr>
                </a:solidFill>
                <a:latin typeface="Calibri" panose="020F0502020204030204" pitchFamily="34" charset="0"/>
              </a:rPr>
              <a:t>January Pre-Collegiate Night – THANK YOU FOR ATTENDING</a:t>
            </a:r>
          </a:p>
          <a:p>
            <a:pPr marL="457200" indent="-457200">
              <a:buFont typeface="Arial" panose="020B0604020202020204" pitchFamily="34" charset="0"/>
              <a:buChar char="•"/>
              <a:defRPr/>
            </a:pPr>
            <a:endParaRPr lang="en-CA" sz="22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200" b="1" dirty="0">
                <a:solidFill>
                  <a:schemeClr val="bg2">
                    <a:lumMod val="50000"/>
                  </a:schemeClr>
                </a:solidFill>
                <a:latin typeface="Calibri" panose="020F0502020204030204" pitchFamily="34" charset="0"/>
              </a:rPr>
              <a:t>Check in from collegiate counsellor with Grade 8 classroom following   the Pre-Collegiate Night – ask any questions you may still have!</a:t>
            </a:r>
          </a:p>
          <a:p>
            <a:pPr marL="457200" indent="-457200">
              <a:buFont typeface="Arial" panose="020B0604020202020204" pitchFamily="34" charset="0"/>
              <a:buChar char="•"/>
              <a:defRPr/>
            </a:pPr>
            <a:endParaRPr lang="en-CA" sz="22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200" b="1" dirty="0">
                <a:solidFill>
                  <a:schemeClr val="bg2">
                    <a:lumMod val="50000"/>
                  </a:schemeClr>
                </a:solidFill>
                <a:latin typeface="Calibri" panose="020F0502020204030204" pitchFamily="34" charset="0"/>
              </a:rPr>
              <a:t>View collegiate virtual Open Houses beginning February 7, 2022</a:t>
            </a:r>
          </a:p>
          <a:p>
            <a:pPr marL="914400" lvl="1" indent="-457200">
              <a:buFont typeface="Arial" panose="020B0604020202020204" pitchFamily="34" charset="0"/>
              <a:buChar char="•"/>
              <a:defRPr/>
            </a:pPr>
            <a:r>
              <a:rPr lang="en-CA" sz="2200" b="1" dirty="0">
                <a:solidFill>
                  <a:schemeClr val="bg2">
                    <a:lumMod val="50000"/>
                  </a:schemeClr>
                </a:solidFill>
                <a:latin typeface="Calibri" panose="020F0502020204030204" pitchFamily="34" charset="0"/>
              </a:rPr>
              <a:t>A one page PDF will be provided with links for all open houses</a:t>
            </a:r>
          </a:p>
          <a:p>
            <a:pPr lvl="1">
              <a:defRPr/>
            </a:pPr>
            <a:endParaRPr lang="en-CA" sz="22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200" b="1" dirty="0">
                <a:solidFill>
                  <a:schemeClr val="bg2">
                    <a:lumMod val="50000"/>
                  </a:schemeClr>
                </a:solidFill>
                <a:latin typeface="Calibri" panose="020F0502020204030204" pitchFamily="34" charset="0"/>
              </a:rPr>
              <a:t>Apply for any Unique Programs directly with collegiates</a:t>
            </a:r>
          </a:p>
          <a:p>
            <a:pPr marL="914400" lvl="1" indent="-457200">
              <a:buFont typeface="Arial" panose="020B0604020202020204" pitchFamily="34" charset="0"/>
              <a:buChar char="•"/>
              <a:defRPr/>
            </a:pPr>
            <a:r>
              <a:rPr lang="en-CA" sz="2200" b="1" dirty="0">
                <a:solidFill>
                  <a:schemeClr val="bg2">
                    <a:lumMod val="50000"/>
                  </a:schemeClr>
                </a:solidFill>
                <a:latin typeface="Calibri" panose="020F0502020204030204" pitchFamily="34" charset="0"/>
              </a:rPr>
              <a:t>A one page PDF will be provided with descriptions and links for </a:t>
            </a:r>
            <a:br>
              <a:rPr lang="en-CA" sz="2200" b="1" dirty="0">
                <a:solidFill>
                  <a:schemeClr val="bg2">
                    <a:lumMod val="50000"/>
                  </a:schemeClr>
                </a:solidFill>
                <a:latin typeface="Calibri" panose="020F0502020204030204" pitchFamily="34" charset="0"/>
              </a:rPr>
            </a:br>
            <a:r>
              <a:rPr lang="en-CA" sz="2200" b="1" dirty="0">
                <a:solidFill>
                  <a:schemeClr val="bg2">
                    <a:lumMod val="50000"/>
                  </a:schemeClr>
                </a:solidFill>
                <a:latin typeface="Calibri" panose="020F0502020204030204" pitchFamily="34" charset="0"/>
              </a:rPr>
              <a:t>all unique programs</a:t>
            </a:r>
          </a:p>
          <a:p>
            <a:pPr lvl="1">
              <a:defRPr/>
            </a:pPr>
            <a:endParaRPr lang="en-CA" sz="2200" b="1" dirty="0">
              <a:solidFill>
                <a:schemeClr val="bg2">
                  <a:lumMod val="50000"/>
                </a:schemeClr>
              </a:solidFill>
              <a:latin typeface="Calibri" panose="020F0502020204030204" pitchFamily="34" charset="0"/>
            </a:endParaRPr>
          </a:p>
          <a:p>
            <a:pPr marL="36576" algn="ctr">
              <a:defRPr/>
            </a:pPr>
            <a:endParaRPr lang="en-CA" sz="1000" b="1" i="1" dirty="0">
              <a:solidFill>
                <a:schemeClr val="bg2">
                  <a:lumMod val="50000"/>
                </a:schemeClr>
              </a:solidFill>
              <a:latin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7EE12338-66EF-401E-8344-CA01150B5F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68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5AF3EDBF-C3EA-441E-998F-5C854F4B1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318250"/>
            <a:ext cx="1450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79E6959-2326-4886-AEB5-4F343BD7D6C3}"/>
              </a:ext>
            </a:extLst>
          </p:cNvPr>
          <p:cNvSpPr txBox="1"/>
          <p:nvPr/>
        </p:nvSpPr>
        <p:spPr>
          <a:xfrm>
            <a:off x="228600" y="357188"/>
            <a:ext cx="8763000" cy="4924425"/>
          </a:xfrm>
          <a:prstGeom prst="rect">
            <a:avLst/>
          </a:prstGeom>
          <a:noFill/>
        </p:spPr>
        <p:txBody>
          <a:bodyPr>
            <a:spAutoFit/>
          </a:bodyPr>
          <a:lstStyle/>
          <a:p>
            <a:pPr>
              <a:defRPr/>
            </a:pPr>
            <a:r>
              <a:rPr lang="en-CA" sz="4400" b="1" dirty="0">
                <a:solidFill>
                  <a:schemeClr val="bg2">
                    <a:lumMod val="50000"/>
                  </a:schemeClr>
                </a:solidFill>
                <a:latin typeface="Calibri" panose="020F0502020204030204" pitchFamily="34" charset="0"/>
              </a:rPr>
              <a:t>Grade 8 to 9 Registration Process</a:t>
            </a:r>
            <a:endParaRPr lang="en-CA" sz="22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Link to a virtual registration form will be provided by the elementary school on February 17, 2022 – if you are unable to access the virtual form and require a paper copy, please speak to the grade 8 teacher</a:t>
            </a:r>
          </a:p>
          <a:p>
            <a:pPr marL="457200" indent="-457200">
              <a:buFont typeface="Arial" panose="020B0604020202020204" pitchFamily="34" charset="0"/>
              <a:buChar char="•"/>
              <a:defRPr/>
            </a:pPr>
            <a:endParaRPr lang="en-CA" sz="20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Virtual registration forms should be completed by Friday, March 4, 2022</a:t>
            </a:r>
          </a:p>
          <a:p>
            <a:pPr marL="457200" indent="-457200">
              <a:buFont typeface="Arial" panose="020B0604020202020204" pitchFamily="34" charset="0"/>
              <a:buChar char="•"/>
              <a:defRPr/>
            </a:pPr>
            <a:endParaRPr lang="en-CA" sz="20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March 7-11, 2022 Individual interviews with high school counsellor to confirm registration, course selection, and answer any questions about Grade 9</a:t>
            </a:r>
          </a:p>
          <a:p>
            <a:pPr>
              <a:defRPr/>
            </a:pPr>
            <a:endParaRPr lang="en-CA" sz="20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CA" sz="2000" b="1" dirty="0">
                <a:solidFill>
                  <a:schemeClr val="bg2">
                    <a:lumMod val="50000"/>
                  </a:schemeClr>
                </a:solidFill>
                <a:latin typeface="Calibri" panose="020F0502020204030204" pitchFamily="34" charset="0"/>
              </a:rPr>
              <a:t>Spring 2022 Welcome letter and more specifics about courses sent to grade </a:t>
            </a:r>
            <a:r>
              <a:rPr lang="en-CA" sz="2000" b="1">
                <a:solidFill>
                  <a:schemeClr val="bg2">
                    <a:lumMod val="50000"/>
                  </a:schemeClr>
                </a:solidFill>
                <a:latin typeface="Calibri" panose="020F0502020204030204" pitchFamily="34" charset="0"/>
              </a:rPr>
              <a:t>8 students – Thursday</a:t>
            </a:r>
            <a:r>
              <a:rPr lang="en-CA" sz="2000" b="1" dirty="0">
                <a:solidFill>
                  <a:schemeClr val="bg2">
                    <a:lumMod val="50000"/>
                  </a:schemeClr>
                </a:solidFill>
                <a:latin typeface="Calibri" panose="020F0502020204030204" pitchFamily="34" charset="0"/>
              </a:rPr>
              <a:t>, June 30, 2022 potential Collegiate Orientation in the morning</a:t>
            </a:r>
          </a:p>
          <a:p>
            <a:pPr marL="36576" algn="ctr">
              <a:defRPr/>
            </a:pPr>
            <a:endParaRPr lang="en-CA" sz="1000" b="1" i="1" dirty="0">
              <a:solidFill>
                <a:schemeClr val="bg2">
                  <a:lumMod val="50000"/>
                </a:schemeClr>
              </a:solidFill>
              <a:latin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254A35E4-9E75-484D-B17B-5BC586A33B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78"/>
    </mc:Choice>
    <mc:Fallback xmlns="">
      <p:transition spd="slow" advTm="1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8130" name="TextBox 3">
            <a:extLst>
              <a:ext uri="{FF2B5EF4-FFF2-40B4-BE49-F238E27FC236}">
                <a16:creationId xmlns:a16="http://schemas.microsoft.com/office/drawing/2014/main" id="{9531F45B-8A92-4F79-B77D-250AEFD57118}"/>
              </a:ext>
            </a:extLst>
          </p:cNvPr>
          <p:cNvSpPr txBox="1">
            <a:spLocks noChangeArrowheads="1"/>
          </p:cNvSpPr>
          <p:nvPr/>
        </p:nvSpPr>
        <p:spPr bwMode="auto">
          <a:xfrm>
            <a:off x="685800" y="1676400"/>
            <a:ext cx="7924800" cy="5448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t" hangingPunct="1">
              <a:spcBef>
                <a:spcPct val="0"/>
              </a:spcBef>
              <a:buFontTx/>
              <a:buNone/>
              <a:defRPr/>
            </a:pPr>
            <a:r>
              <a:rPr lang="en-CA" altLang="en-US" sz="4400" b="1" dirty="0">
                <a:solidFill>
                  <a:schemeClr val="bg2">
                    <a:lumMod val="50000"/>
                  </a:schemeClr>
                </a:solidFill>
                <a:latin typeface="Calibri" panose="020F0502020204030204" pitchFamily="34" charset="0"/>
              </a:rPr>
              <a:t>Contact Information</a:t>
            </a:r>
          </a:p>
          <a:p>
            <a:pPr>
              <a:spcBef>
                <a:spcPct val="0"/>
              </a:spcBef>
              <a:buFontTx/>
              <a:buNone/>
              <a:defRPr/>
            </a:pPr>
            <a:endParaRPr lang="en-US" altLang="en-US" sz="800" b="1" dirty="0">
              <a:solidFill>
                <a:schemeClr val="bg2">
                  <a:lumMod val="50000"/>
                </a:schemeClr>
              </a:solidFill>
              <a:latin typeface="Calibri" panose="020F0502020204030204" pitchFamily="34" charset="0"/>
            </a:endParaRPr>
          </a:p>
          <a:p>
            <a:pPr>
              <a:spcBef>
                <a:spcPct val="0"/>
              </a:spcBef>
              <a:buFontTx/>
              <a:buNone/>
              <a:defRPr/>
            </a:pPr>
            <a:r>
              <a:rPr lang="en-US" altLang="en-US" sz="2000" b="1" dirty="0">
                <a:solidFill>
                  <a:schemeClr val="bg2">
                    <a:lumMod val="50000"/>
                  </a:schemeClr>
                </a:solidFill>
                <a:latin typeface="Calibri" panose="020F0502020204030204" pitchFamily="34" charset="0"/>
              </a:rPr>
              <a:t>Saskatoon Public Schools</a:t>
            </a:r>
          </a:p>
          <a:p>
            <a:pPr>
              <a:spcBef>
                <a:spcPct val="0"/>
              </a:spcBef>
              <a:buFontTx/>
              <a:buNone/>
              <a:defRPr/>
            </a:pPr>
            <a:r>
              <a:rPr lang="en-US" altLang="en-US" sz="2000" b="1" dirty="0">
                <a:solidFill>
                  <a:schemeClr val="bg2">
                    <a:lumMod val="50000"/>
                  </a:schemeClr>
                </a:solidFill>
                <a:latin typeface="Calibri" panose="020F0502020204030204" pitchFamily="34" charset="0"/>
              </a:rPr>
              <a:t>310 - 21st Street East</a:t>
            </a:r>
          </a:p>
          <a:p>
            <a:pPr>
              <a:spcBef>
                <a:spcPct val="0"/>
              </a:spcBef>
              <a:buFontTx/>
              <a:buNone/>
              <a:defRPr/>
            </a:pPr>
            <a:r>
              <a:rPr lang="en-US" altLang="en-US" sz="2000" b="1" dirty="0">
                <a:solidFill>
                  <a:schemeClr val="bg2">
                    <a:lumMod val="50000"/>
                  </a:schemeClr>
                </a:solidFill>
                <a:latin typeface="Calibri" panose="020F0502020204030204" pitchFamily="34" charset="0"/>
              </a:rPr>
              <a:t>Saskatoon, Saskatchewan</a:t>
            </a:r>
            <a:br>
              <a:rPr lang="en-US" altLang="en-US" sz="2000" b="1" dirty="0">
                <a:solidFill>
                  <a:schemeClr val="bg2">
                    <a:lumMod val="50000"/>
                  </a:schemeClr>
                </a:solidFill>
                <a:latin typeface="Calibri" panose="020F0502020204030204" pitchFamily="34" charset="0"/>
              </a:rPr>
            </a:br>
            <a:r>
              <a:rPr lang="en-US" altLang="en-US" sz="2000" b="1" dirty="0">
                <a:solidFill>
                  <a:schemeClr val="bg2">
                    <a:lumMod val="50000"/>
                  </a:schemeClr>
                </a:solidFill>
                <a:latin typeface="Calibri" panose="020F0502020204030204" pitchFamily="34" charset="0"/>
              </a:rPr>
              <a:t>Canada S7K 1M7 </a:t>
            </a:r>
          </a:p>
          <a:p>
            <a:pPr>
              <a:spcBef>
                <a:spcPct val="0"/>
              </a:spcBef>
              <a:buFontTx/>
              <a:buNone/>
              <a:defRPr/>
            </a:pPr>
            <a:endParaRPr lang="en-US" altLang="en-US" sz="2000" b="1" dirty="0">
              <a:solidFill>
                <a:schemeClr val="bg2">
                  <a:lumMod val="50000"/>
                </a:schemeClr>
              </a:solidFill>
              <a:latin typeface="Calibri" panose="020F0502020204030204" pitchFamily="34" charset="0"/>
            </a:endParaRPr>
          </a:p>
          <a:p>
            <a:pPr>
              <a:spcBef>
                <a:spcPct val="0"/>
              </a:spcBef>
              <a:buFontTx/>
              <a:buNone/>
              <a:defRPr/>
            </a:pPr>
            <a:r>
              <a:rPr lang="en-US" altLang="en-US" sz="2000" b="1" dirty="0">
                <a:solidFill>
                  <a:schemeClr val="bg2">
                    <a:lumMod val="50000"/>
                  </a:schemeClr>
                </a:solidFill>
                <a:latin typeface="Calibri" panose="020F0502020204030204" pitchFamily="34" charset="0"/>
              </a:rPr>
              <a:t>Telephone</a:t>
            </a:r>
            <a:r>
              <a:rPr lang="en-US" altLang="en-US" sz="2000" dirty="0">
                <a:solidFill>
                  <a:schemeClr val="bg2">
                    <a:lumMod val="50000"/>
                  </a:schemeClr>
                </a:solidFill>
                <a:latin typeface="Calibri" panose="020F0502020204030204" pitchFamily="34" charset="0"/>
              </a:rPr>
              <a:t> 306.683.8200</a:t>
            </a:r>
          </a:p>
          <a:p>
            <a:pPr>
              <a:spcBef>
                <a:spcPct val="0"/>
              </a:spcBef>
              <a:buFontTx/>
              <a:buNone/>
              <a:defRPr/>
            </a:pPr>
            <a:r>
              <a:rPr lang="en-US" altLang="en-US" sz="2000" b="1" dirty="0">
                <a:solidFill>
                  <a:schemeClr val="bg2">
                    <a:lumMod val="50000"/>
                  </a:schemeClr>
                </a:solidFill>
                <a:latin typeface="Calibri" panose="020F0502020204030204" pitchFamily="34" charset="0"/>
              </a:rPr>
              <a:t>Email</a:t>
            </a:r>
            <a:r>
              <a:rPr lang="en-US" altLang="en-US" sz="2000" dirty="0">
                <a:solidFill>
                  <a:schemeClr val="bg2">
                    <a:lumMod val="50000"/>
                  </a:schemeClr>
                </a:solidFill>
                <a:latin typeface="Calibri" panose="020F0502020204030204" pitchFamily="34" charset="0"/>
              </a:rPr>
              <a:t> spsdinfo@spsd.sk.ca</a:t>
            </a:r>
          </a:p>
          <a:p>
            <a:pPr>
              <a:spcBef>
                <a:spcPct val="0"/>
              </a:spcBef>
              <a:buFontTx/>
              <a:buNone/>
              <a:defRPr/>
            </a:pPr>
            <a:r>
              <a:rPr lang="en-US" altLang="en-US" sz="2000" b="1" dirty="0">
                <a:solidFill>
                  <a:schemeClr val="bg2">
                    <a:lumMod val="50000"/>
                  </a:schemeClr>
                </a:solidFill>
                <a:latin typeface="Calibri" panose="020F0502020204030204" pitchFamily="34" charset="0"/>
              </a:rPr>
              <a:t>Twitter</a:t>
            </a:r>
            <a:r>
              <a:rPr lang="en-US" altLang="en-US" sz="2000" dirty="0">
                <a:solidFill>
                  <a:schemeClr val="bg2">
                    <a:lumMod val="50000"/>
                  </a:schemeClr>
                </a:solidFill>
                <a:latin typeface="Calibri" panose="020F0502020204030204" pitchFamily="34" charset="0"/>
              </a:rPr>
              <a:t> @</a:t>
            </a:r>
            <a:r>
              <a:rPr lang="en-US" altLang="en-US" sz="2000" dirty="0" err="1">
                <a:solidFill>
                  <a:schemeClr val="bg2">
                    <a:lumMod val="50000"/>
                  </a:schemeClr>
                </a:solidFill>
                <a:latin typeface="Calibri" panose="020F0502020204030204" pitchFamily="34" charset="0"/>
              </a:rPr>
              <a:t>StoonPubSchools</a:t>
            </a:r>
            <a:endParaRPr lang="en-US" altLang="en-US" sz="2000" dirty="0">
              <a:solidFill>
                <a:schemeClr val="bg2">
                  <a:lumMod val="50000"/>
                </a:schemeClr>
              </a:solidFill>
              <a:latin typeface="Calibri" panose="020F0502020204030204" pitchFamily="34" charset="0"/>
            </a:endParaRPr>
          </a:p>
          <a:p>
            <a:pPr>
              <a:spcBef>
                <a:spcPct val="0"/>
              </a:spcBef>
              <a:buFontTx/>
              <a:buNone/>
              <a:defRPr/>
            </a:pPr>
            <a:r>
              <a:rPr lang="en-US" altLang="en-US" sz="2000" b="1" dirty="0">
                <a:solidFill>
                  <a:schemeClr val="bg2">
                    <a:lumMod val="50000"/>
                  </a:schemeClr>
                </a:solidFill>
                <a:latin typeface="Calibri" panose="020F0502020204030204" pitchFamily="34" charset="0"/>
              </a:rPr>
              <a:t>Facebook</a:t>
            </a:r>
            <a:r>
              <a:rPr lang="en-US" altLang="en-US" sz="2000" dirty="0">
                <a:solidFill>
                  <a:schemeClr val="bg2">
                    <a:lumMod val="50000"/>
                  </a:schemeClr>
                </a:solidFill>
                <a:latin typeface="Calibri" panose="020F0502020204030204" pitchFamily="34" charset="0"/>
              </a:rPr>
              <a:t> facebook.com/</a:t>
            </a:r>
            <a:r>
              <a:rPr lang="en-US" altLang="en-US" sz="2000" dirty="0" err="1">
                <a:solidFill>
                  <a:schemeClr val="bg2">
                    <a:lumMod val="50000"/>
                  </a:schemeClr>
                </a:solidFill>
                <a:latin typeface="Calibri" panose="020F0502020204030204" pitchFamily="34" charset="0"/>
              </a:rPr>
              <a:t>SaskatoonPublicSchools</a:t>
            </a:r>
            <a:endParaRPr lang="en-US" altLang="en-US" sz="2000" dirty="0">
              <a:solidFill>
                <a:schemeClr val="bg2">
                  <a:lumMod val="50000"/>
                </a:schemeClr>
              </a:solidFill>
              <a:latin typeface="Calibri" panose="020F0502020204030204" pitchFamily="34" charset="0"/>
            </a:endParaRPr>
          </a:p>
          <a:p>
            <a:pPr>
              <a:spcBef>
                <a:spcPct val="0"/>
              </a:spcBef>
              <a:buFontTx/>
              <a:buNone/>
              <a:defRPr/>
            </a:pPr>
            <a:r>
              <a:rPr lang="en-US" altLang="en-US" sz="2000" b="1" dirty="0">
                <a:solidFill>
                  <a:schemeClr val="bg2">
                    <a:lumMod val="50000"/>
                  </a:schemeClr>
                </a:solidFill>
                <a:latin typeface="Calibri" panose="020F0502020204030204" pitchFamily="34" charset="0"/>
              </a:rPr>
              <a:t>Instagram</a:t>
            </a:r>
            <a:r>
              <a:rPr lang="en-US" altLang="en-US" sz="2000" dirty="0">
                <a:solidFill>
                  <a:schemeClr val="bg2">
                    <a:lumMod val="50000"/>
                  </a:schemeClr>
                </a:solidFill>
                <a:latin typeface="Calibri" panose="020F0502020204030204" pitchFamily="34" charset="0"/>
              </a:rPr>
              <a:t> instagram.com/</a:t>
            </a:r>
            <a:r>
              <a:rPr lang="en-US" altLang="en-US" sz="2000" dirty="0" err="1">
                <a:solidFill>
                  <a:schemeClr val="bg2">
                    <a:lumMod val="50000"/>
                  </a:schemeClr>
                </a:solidFill>
                <a:latin typeface="Calibri" panose="020F0502020204030204" pitchFamily="34" charset="0"/>
              </a:rPr>
              <a:t>SaskatoonPublicSchools</a:t>
            </a:r>
            <a:endParaRPr lang="en-US" altLang="en-US" sz="2000" dirty="0">
              <a:solidFill>
                <a:schemeClr val="bg2">
                  <a:lumMod val="50000"/>
                </a:schemeClr>
              </a:solidFill>
              <a:latin typeface="Calibri" panose="020F0502020204030204" pitchFamily="34" charset="0"/>
            </a:endParaRPr>
          </a:p>
          <a:p>
            <a:pPr>
              <a:spcBef>
                <a:spcPct val="0"/>
              </a:spcBef>
              <a:buFontTx/>
              <a:buNone/>
              <a:defRPr/>
            </a:pPr>
            <a:r>
              <a:rPr lang="en-US" altLang="en-US" sz="2000" b="1" dirty="0" err="1">
                <a:solidFill>
                  <a:schemeClr val="bg2">
                    <a:lumMod val="50000"/>
                  </a:schemeClr>
                </a:solidFill>
                <a:latin typeface="Calibri" panose="020F0502020204030204" pitchFamily="34" charset="0"/>
              </a:rPr>
              <a:t>Youtube</a:t>
            </a:r>
            <a:r>
              <a:rPr lang="en-US" altLang="en-US" sz="2000" dirty="0">
                <a:solidFill>
                  <a:schemeClr val="bg2">
                    <a:lumMod val="50000"/>
                  </a:schemeClr>
                </a:solidFill>
                <a:latin typeface="Calibri" panose="020F0502020204030204" pitchFamily="34" charset="0"/>
              </a:rPr>
              <a:t> youtube.com/SaskatoonPublicSchools13</a:t>
            </a:r>
          </a:p>
          <a:p>
            <a:pPr>
              <a:spcBef>
                <a:spcPct val="0"/>
              </a:spcBef>
              <a:buFontTx/>
              <a:buNone/>
              <a:defRPr/>
            </a:pPr>
            <a:r>
              <a:rPr lang="en-US" altLang="en-US" sz="2000" b="1" dirty="0" err="1">
                <a:solidFill>
                  <a:schemeClr val="bg2">
                    <a:lumMod val="50000"/>
                  </a:schemeClr>
                </a:solidFill>
                <a:latin typeface="Calibri" panose="020F0502020204030204" pitchFamily="34" charset="0"/>
              </a:rPr>
              <a:t>Linkedin</a:t>
            </a:r>
            <a:r>
              <a:rPr lang="en-US" altLang="en-US" sz="2000" dirty="0">
                <a:solidFill>
                  <a:schemeClr val="bg2">
                    <a:lumMod val="50000"/>
                  </a:schemeClr>
                </a:solidFill>
                <a:latin typeface="Calibri" panose="020F0502020204030204" pitchFamily="34" charset="0"/>
              </a:rPr>
              <a:t> linkedin.com/company/</a:t>
            </a:r>
            <a:r>
              <a:rPr lang="en-US" altLang="en-US" sz="2000" dirty="0" err="1">
                <a:solidFill>
                  <a:schemeClr val="bg2">
                    <a:lumMod val="50000"/>
                  </a:schemeClr>
                </a:solidFill>
                <a:latin typeface="Calibri" panose="020F0502020204030204" pitchFamily="34" charset="0"/>
              </a:rPr>
              <a:t>saskatoonpublicschools</a:t>
            </a:r>
            <a:endParaRPr lang="en-US" altLang="en-US" sz="2000" dirty="0">
              <a:solidFill>
                <a:schemeClr val="bg2">
                  <a:lumMod val="50000"/>
                </a:schemeClr>
              </a:solidFill>
              <a:latin typeface="Calibri" panose="020F0502020204030204" pitchFamily="34" charset="0"/>
            </a:endParaRPr>
          </a:p>
          <a:p>
            <a:pPr>
              <a:spcBef>
                <a:spcPct val="0"/>
              </a:spcBef>
              <a:buFontTx/>
              <a:buNone/>
              <a:defRPr/>
            </a:pPr>
            <a:r>
              <a:rPr lang="en-US" altLang="en-US" sz="2000" b="1" dirty="0">
                <a:solidFill>
                  <a:schemeClr val="bg2">
                    <a:lumMod val="50000"/>
                  </a:schemeClr>
                </a:solidFill>
                <a:latin typeface="Calibri" panose="020F0502020204030204" pitchFamily="34" charset="0"/>
              </a:rPr>
              <a:t>Web</a:t>
            </a:r>
            <a:r>
              <a:rPr lang="en-US" altLang="en-US" sz="2000" dirty="0">
                <a:solidFill>
                  <a:schemeClr val="bg2">
                    <a:lumMod val="50000"/>
                  </a:schemeClr>
                </a:solidFill>
                <a:latin typeface="Calibri" panose="020F0502020204030204" pitchFamily="34" charset="0"/>
              </a:rPr>
              <a:t> saskatoonpublicschools.ca</a:t>
            </a:r>
          </a:p>
          <a:p>
            <a:pPr>
              <a:spcBef>
                <a:spcPct val="0"/>
              </a:spcBef>
              <a:buFontTx/>
              <a:buNone/>
              <a:defRPr/>
            </a:pPr>
            <a:endParaRPr lang="en-US" altLang="en-US" sz="2800" b="1" dirty="0">
              <a:latin typeface="Calibri" panose="020F0502020204030204" pitchFamily="34" charset="0"/>
            </a:endParaRPr>
          </a:p>
        </p:txBody>
      </p:sp>
      <p:pic>
        <p:nvPicPr>
          <p:cNvPr id="54275" name="Picture 3">
            <a:extLst>
              <a:ext uri="{FF2B5EF4-FFF2-40B4-BE49-F238E27FC236}">
                <a16:creationId xmlns:a16="http://schemas.microsoft.com/office/drawing/2014/main" id="{B20A1507-7DA7-4402-B76D-59D466793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000"/>
            <a:ext cx="19812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2875F11-1D6E-41FC-8BD5-940ECFC848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6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7170" name="TextBox 2">
            <a:extLst>
              <a:ext uri="{FF2B5EF4-FFF2-40B4-BE49-F238E27FC236}">
                <a16:creationId xmlns:a16="http://schemas.microsoft.com/office/drawing/2014/main" id="{7CBA68FA-6951-4C2F-A38F-B81470465A07}"/>
              </a:ext>
            </a:extLst>
          </p:cNvPr>
          <p:cNvSpPr txBox="1">
            <a:spLocks noChangeArrowheads="1"/>
          </p:cNvSpPr>
          <p:nvPr/>
        </p:nvSpPr>
        <p:spPr bwMode="auto">
          <a:xfrm>
            <a:off x="819150" y="457200"/>
            <a:ext cx="7639050" cy="9239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defRPr/>
            </a:pPr>
            <a:r>
              <a:rPr lang="en-US" altLang="en-US" sz="1800" b="1" dirty="0">
                <a:solidFill>
                  <a:schemeClr val="bg2">
                    <a:lumMod val="50000"/>
                  </a:schemeClr>
                </a:solidFill>
                <a:latin typeface="Calibri Light" panose="020F0302020204030204" pitchFamily="34" charset="0"/>
                <a:cs typeface="Calibri Light" panose="020F0302020204030204" pitchFamily="34" charset="0"/>
              </a:rPr>
              <a:t>Through a focus on our four student goals—Academic Excellence, Character, Engagement, Well-being—we are preparing students for an evolving world with the necessary skills, character traits, and knowledge they will need for their future.</a:t>
            </a:r>
          </a:p>
        </p:txBody>
      </p:sp>
      <p:pic>
        <p:nvPicPr>
          <p:cNvPr id="9219" name="Picture 2">
            <a:extLst>
              <a:ext uri="{FF2B5EF4-FFF2-40B4-BE49-F238E27FC236}">
                <a16:creationId xmlns:a16="http://schemas.microsoft.com/office/drawing/2014/main" id="{B59991F7-1A50-4AC5-910B-BD30331A6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50" y="1752600"/>
            <a:ext cx="75057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a:extLst>
              <a:ext uri="{FF2B5EF4-FFF2-40B4-BE49-F238E27FC236}">
                <a16:creationId xmlns:a16="http://schemas.microsoft.com/office/drawing/2014/main" id="{C755AAE6-93BA-4794-BBF3-B4B05947C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6138863"/>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DB14395-8E4B-4354-85E0-C87954FD70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550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25C65-CA14-4417-B354-85B00C621D7A}"/>
              </a:ext>
            </a:extLst>
          </p:cNvPr>
          <p:cNvSpPr txBox="1"/>
          <p:nvPr/>
        </p:nvSpPr>
        <p:spPr>
          <a:xfrm>
            <a:off x="381000" y="357188"/>
            <a:ext cx="5791200" cy="5908675"/>
          </a:xfrm>
          <a:prstGeom prst="rect">
            <a:avLst/>
          </a:prstGeom>
          <a:noFill/>
        </p:spPr>
        <p:txBody>
          <a:bodyPr>
            <a:spAutoFit/>
          </a:bodyPr>
          <a:lstStyle/>
          <a:p>
            <a:pPr>
              <a:spcBef>
                <a:spcPts val="0"/>
              </a:spcBef>
              <a:spcAft>
                <a:spcPts val="0"/>
              </a:spcAft>
              <a:defRPr/>
            </a:pPr>
            <a:r>
              <a:rPr lang="en-US" sz="3600" b="1" dirty="0">
                <a:solidFill>
                  <a:schemeClr val="bg2">
                    <a:lumMod val="50000"/>
                  </a:schemeClr>
                </a:solidFill>
                <a:latin typeface="Calibri" panose="020F0502020204030204" pitchFamily="34" charset="0"/>
                <a:ea typeface="Calibri" panose="020F0502020204030204" pitchFamily="34" charset="0"/>
              </a:rPr>
              <a:t>First Nations, Inuit and Métis Education Unit</a:t>
            </a:r>
          </a:p>
          <a:p>
            <a:pPr>
              <a:spcBef>
                <a:spcPts val="0"/>
              </a:spcBef>
              <a:spcAft>
                <a:spcPts val="0"/>
              </a:spcAft>
              <a:defRPr/>
            </a:pPr>
            <a:endParaRPr lang="en-US" i="1" dirty="0">
              <a:solidFill>
                <a:schemeClr val="bg2">
                  <a:lumMod val="50000"/>
                </a:schemeClr>
              </a:solidFill>
              <a:latin typeface="Calibri" panose="020F0502020204030204" pitchFamily="34" charset="0"/>
              <a:ea typeface="Calibri" panose="020F0502020204030204" pitchFamily="34" charset="0"/>
            </a:endParaRPr>
          </a:p>
          <a:p>
            <a:pPr>
              <a:spcBef>
                <a:spcPts val="0"/>
              </a:spcBef>
              <a:spcAft>
                <a:spcPts val="0"/>
              </a:spcAft>
              <a:defRPr/>
            </a:pPr>
            <a:r>
              <a:rPr lang="en-US"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The First Nations, Inuit and Métis Education Unit takes leadership in ensuring the success of Indigenous students attending Saskatoon Public Schools.</a:t>
            </a:r>
          </a:p>
          <a:p>
            <a:pPr>
              <a:spcBef>
                <a:spcPts val="0"/>
              </a:spcBef>
              <a:spcAft>
                <a:spcPts val="0"/>
              </a:spcAft>
              <a:defRPr/>
            </a:pPr>
            <a:endParaRPr lang="en-US"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defRPr/>
            </a:pPr>
            <a:r>
              <a:rPr lang="en-US"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The First Nations, Inuit and Métis Education Unit works towards the fulfillment of the following goals:</a:t>
            </a:r>
          </a:p>
          <a:p>
            <a:pPr marL="342900" indent="-342900">
              <a:spcBef>
                <a:spcPts val="0"/>
              </a:spcBef>
              <a:spcAft>
                <a:spcPts val="0"/>
              </a:spcAft>
              <a:buFont typeface="Symbol" panose="05050102010706020507" pitchFamily="18" charset="2"/>
              <a:buChar char=""/>
              <a:defRPr/>
            </a:pPr>
            <a:r>
              <a:rPr lang="en-US" dirty="0">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Advancing system-wide learning and unlearning about the shared history of Indigenous and non-Indigenous people.</a:t>
            </a:r>
          </a:p>
          <a:p>
            <a:pPr marL="342900" indent="-342900">
              <a:spcBef>
                <a:spcPts val="0"/>
              </a:spcBef>
              <a:spcAft>
                <a:spcPts val="0"/>
              </a:spcAft>
              <a:buFont typeface="Symbol" panose="05050102010706020507" pitchFamily="18" charset="2"/>
              <a:buChar char=""/>
              <a:defRPr/>
            </a:pPr>
            <a:r>
              <a:rPr lang="en-US" dirty="0" err="1">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Honouring</a:t>
            </a:r>
            <a:r>
              <a:rPr lang="en-US" dirty="0">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 First Nation, Inuit and Métis presence in schools, classrooms and curriculum. </a:t>
            </a:r>
            <a:endPar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0"/>
              </a:spcBef>
              <a:spcAft>
                <a:spcPts val="0"/>
              </a:spcAft>
              <a:buFont typeface="Symbol" panose="05050102010706020507" pitchFamily="18" charset="2"/>
              <a:buChar char=""/>
              <a:defRPr/>
            </a:pPr>
            <a:r>
              <a:rPr lang="en-US" dirty="0">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Fostering balanced and respectful relationships with Indigenous students as an active participant on their learning journey. </a:t>
            </a:r>
            <a:endPar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0"/>
              </a:spcBef>
              <a:spcAft>
                <a:spcPts val="0"/>
              </a:spcAft>
              <a:buFont typeface="Symbol" panose="05050102010706020507" pitchFamily="18" charset="2"/>
              <a:buChar char=""/>
              <a:defRPr/>
            </a:pPr>
            <a:r>
              <a:rPr lang="en-US" dirty="0">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Ensuring equitable outcomes from Métis, First Nation and Inuit students.</a:t>
            </a:r>
            <a:endPar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Audio 9">
            <a:hlinkClick r:id="" action="ppaction://media"/>
            <a:extLst>
              <a:ext uri="{FF2B5EF4-FFF2-40B4-BE49-F238E27FC236}">
                <a16:creationId xmlns:a16="http://schemas.microsoft.com/office/drawing/2014/main" id="{8F52427F-6C73-4183-90B1-6A639AC258D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39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B14CDB1C-1695-4AF9-A2C8-25A4EC3846F9}"/>
              </a:ext>
            </a:extLst>
          </p:cNvPr>
          <p:cNvSpPr txBox="1">
            <a:spLocks noChangeArrowheads="1"/>
          </p:cNvSpPr>
          <p:nvPr/>
        </p:nvSpPr>
        <p:spPr bwMode="auto">
          <a:xfrm>
            <a:off x="457200" y="533400"/>
            <a:ext cx="8229600" cy="10779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b="1" dirty="0">
                <a:solidFill>
                  <a:schemeClr val="bg2">
                    <a:lumMod val="50000"/>
                  </a:schemeClr>
                </a:solidFill>
                <a:latin typeface="Calibri" panose="020F0502020204030204" pitchFamily="34" charset="0"/>
              </a:rPr>
              <a:t>Saskatoon Public Schools values the diversity of cultures and worldviews in our communities. </a:t>
            </a:r>
          </a:p>
        </p:txBody>
      </p:sp>
      <p:pic>
        <p:nvPicPr>
          <p:cNvPr id="12291" name="Picture 2">
            <a:extLst>
              <a:ext uri="{FF2B5EF4-FFF2-40B4-BE49-F238E27FC236}">
                <a16:creationId xmlns:a16="http://schemas.microsoft.com/office/drawing/2014/main" id="{9721B3E6-3AAC-4070-A674-EF2E0A72FF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248400"/>
            <a:ext cx="1473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ADF31C05-8651-4378-90CC-76403EC67A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49"/>
    </mc:Choice>
    <mc:Fallback xmlns="">
      <p:transition spd="slow" advTm="1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03944E6-FB23-48BB-8AA5-B058370D81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6138863"/>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4B43FD53-0BF6-4DD8-B983-8446B4B39C0D}"/>
              </a:ext>
            </a:extLst>
          </p:cNvPr>
          <p:cNvSpPr txBox="1">
            <a:spLocks noChangeArrowheads="1"/>
          </p:cNvSpPr>
          <p:nvPr/>
        </p:nvSpPr>
        <p:spPr bwMode="auto">
          <a:xfrm>
            <a:off x="457200" y="449263"/>
            <a:ext cx="8077200" cy="7699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4400" b="1" dirty="0">
                <a:solidFill>
                  <a:schemeClr val="bg2">
                    <a:lumMod val="50000"/>
                  </a:schemeClr>
                </a:solidFill>
                <a:latin typeface="Calibri" panose="020F0502020204030204" pitchFamily="34" charset="0"/>
              </a:rPr>
              <a:t>Transition to High School</a:t>
            </a:r>
          </a:p>
        </p:txBody>
      </p:sp>
      <p:pic>
        <p:nvPicPr>
          <p:cNvPr id="14340" name="Picture 1">
            <a:extLst>
              <a:ext uri="{FF2B5EF4-FFF2-40B4-BE49-F238E27FC236}">
                <a16:creationId xmlns:a16="http://schemas.microsoft.com/office/drawing/2014/main" id="{F0FBC4B6-F29C-4CF2-B335-8E496769E22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589088"/>
            <a:ext cx="31130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a:extLst>
              <a:ext uri="{FF2B5EF4-FFF2-40B4-BE49-F238E27FC236}">
                <a16:creationId xmlns:a16="http://schemas.microsoft.com/office/drawing/2014/main" id="{0DCBB91C-3326-4F0D-A945-2D352B889A2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24563" y="1589088"/>
            <a:ext cx="311943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a:extLst>
              <a:ext uri="{FF2B5EF4-FFF2-40B4-BE49-F238E27FC236}">
                <a16:creationId xmlns:a16="http://schemas.microsoft.com/office/drawing/2014/main" id="{CB0F4838-FBE6-4ED1-92E4-55A66CE3F8F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28950" y="1571625"/>
            <a:ext cx="314325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a:extLst>
              <a:ext uri="{FF2B5EF4-FFF2-40B4-BE49-F238E27FC236}">
                <a16:creationId xmlns:a16="http://schemas.microsoft.com/office/drawing/2014/main" id="{235D3A4C-D888-4D34-A4C1-5226A2DF973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80150" y="3800475"/>
            <a:ext cx="31718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a:extLst>
              <a:ext uri="{FF2B5EF4-FFF2-40B4-BE49-F238E27FC236}">
                <a16:creationId xmlns:a16="http://schemas.microsoft.com/office/drawing/2014/main" id="{0B662F99-6E0B-49AB-8157-368645C4207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70325" y="3800475"/>
            <a:ext cx="3173413"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7">
            <a:extLst>
              <a:ext uri="{FF2B5EF4-FFF2-40B4-BE49-F238E27FC236}">
                <a16:creationId xmlns:a16="http://schemas.microsoft.com/office/drawing/2014/main" id="{A5E86861-F58C-48EF-A50B-D85FDB46758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3800475"/>
            <a:ext cx="32194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8">
            <a:extLst>
              <a:ext uri="{FF2B5EF4-FFF2-40B4-BE49-F238E27FC236}">
                <a16:creationId xmlns:a16="http://schemas.microsoft.com/office/drawing/2014/main" id="{0AF445F4-AE59-44E3-AF4D-7C5E9251CEB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474913" y="3800475"/>
            <a:ext cx="1428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FA0761C-5FA5-4BD7-B718-A49C4E54BD4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9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D56EBF-3C8A-4CAB-9557-08E83B4B4F04}"/>
              </a:ext>
            </a:extLst>
          </p:cNvPr>
          <p:cNvSpPr txBox="1"/>
          <p:nvPr/>
        </p:nvSpPr>
        <p:spPr>
          <a:xfrm>
            <a:off x="533400" y="274638"/>
            <a:ext cx="8077200" cy="3154362"/>
          </a:xfrm>
          <a:prstGeom prst="rect">
            <a:avLst/>
          </a:prstGeom>
          <a:noFill/>
        </p:spPr>
        <p:txBody>
          <a:bodyPr>
            <a:spAutoFit/>
          </a:bodyPr>
          <a:lstStyle/>
          <a:p>
            <a:pPr>
              <a:defRPr/>
            </a:pPr>
            <a:r>
              <a:rPr lang="en-US" sz="4400" b="1" dirty="0">
                <a:solidFill>
                  <a:schemeClr val="bg2">
                    <a:lumMod val="50000"/>
                  </a:schemeClr>
                </a:solidFill>
                <a:latin typeface="Calibri" panose="020F0502020204030204" pitchFamily="34" charset="0"/>
              </a:rPr>
              <a:t>High Schools offer:</a:t>
            </a:r>
          </a:p>
          <a:p>
            <a:pPr marL="457200" indent="-457200">
              <a:buFont typeface="Arial" panose="020B0604020202020204" pitchFamily="34" charset="0"/>
              <a:buChar char="•"/>
              <a:defRPr/>
            </a:pPr>
            <a:r>
              <a:rPr lang="en-US" sz="2700" dirty="0">
                <a:solidFill>
                  <a:schemeClr val="bg2">
                    <a:lumMod val="50000"/>
                  </a:schemeClr>
                </a:solidFill>
                <a:latin typeface="Calibri" panose="020F0502020204030204" pitchFamily="34" charset="0"/>
              </a:rPr>
              <a:t>A variety of classes</a:t>
            </a:r>
          </a:p>
          <a:p>
            <a:pPr marL="457200" indent="-457200">
              <a:buFont typeface="Arial" panose="020B0604020202020204" pitchFamily="34" charset="0"/>
              <a:buChar char="•"/>
              <a:defRPr/>
            </a:pPr>
            <a:r>
              <a:rPr lang="en-US" sz="2700" dirty="0">
                <a:solidFill>
                  <a:schemeClr val="bg2">
                    <a:lumMod val="50000"/>
                  </a:schemeClr>
                </a:solidFill>
                <a:latin typeface="Calibri" panose="020F0502020204030204" pitchFamily="34" charset="0"/>
              </a:rPr>
              <a:t>New friends</a:t>
            </a:r>
          </a:p>
          <a:p>
            <a:pPr marL="457200" indent="-457200">
              <a:buFont typeface="Arial" panose="020B0604020202020204" pitchFamily="34" charset="0"/>
              <a:buChar char="•"/>
              <a:defRPr/>
            </a:pPr>
            <a:r>
              <a:rPr lang="en-US" sz="2700" dirty="0">
                <a:solidFill>
                  <a:schemeClr val="bg2">
                    <a:lumMod val="50000"/>
                  </a:schemeClr>
                </a:solidFill>
                <a:latin typeface="Calibri" panose="020F0502020204030204" pitchFamily="34" charset="0"/>
              </a:rPr>
              <a:t>Responsibility and independence</a:t>
            </a:r>
          </a:p>
          <a:p>
            <a:pPr marL="457200" indent="-457200">
              <a:buFont typeface="Arial" panose="020B0604020202020204" pitchFamily="34" charset="0"/>
              <a:buChar char="•"/>
              <a:defRPr/>
            </a:pPr>
            <a:r>
              <a:rPr lang="en-US" sz="2700" dirty="0">
                <a:solidFill>
                  <a:schemeClr val="bg2">
                    <a:lumMod val="50000"/>
                  </a:schemeClr>
                </a:solidFill>
                <a:latin typeface="Calibri" panose="020F0502020204030204" pitchFamily="34" charset="0"/>
              </a:rPr>
              <a:t>Extracurricular activities</a:t>
            </a:r>
          </a:p>
          <a:p>
            <a:pPr>
              <a:defRPr/>
            </a:pPr>
            <a:endParaRPr lang="en-US" sz="2000" i="1" dirty="0">
              <a:solidFill>
                <a:schemeClr val="bg2">
                  <a:lumMod val="50000"/>
                </a:schemeClr>
              </a:solidFill>
            </a:endParaRPr>
          </a:p>
          <a:p>
            <a:pPr marL="342900" indent="-342900">
              <a:buFont typeface="Arial" panose="020B0604020202020204" pitchFamily="34" charset="0"/>
              <a:buChar char="•"/>
              <a:defRPr/>
            </a:pPr>
            <a:endParaRPr lang="en-US" sz="2700" b="1" dirty="0">
              <a:solidFill>
                <a:schemeClr val="bg2">
                  <a:lumMod val="50000"/>
                </a:schemeClr>
              </a:solidFill>
              <a:latin typeface="Calibri" panose="020F0502020204030204" pitchFamily="34" charset="0"/>
            </a:endParaRPr>
          </a:p>
        </p:txBody>
      </p:sp>
      <p:pic>
        <p:nvPicPr>
          <p:cNvPr id="16387" name="Picture 3">
            <a:extLst>
              <a:ext uri="{FF2B5EF4-FFF2-40B4-BE49-F238E27FC236}">
                <a16:creationId xmlns:a16="http://schemas.microsoft.com/office/drawing/2014/main" id="{CF0CAC6C-AA39-4AC0-94AA-9126CD5663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048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a16="http://schemas.microsoft.com/office/drawing/2014/main" id="{75F53E54-E688-4513-B620-30BB70BC8A9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048000"/>
            <a:ext cx="3429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a:extLst>
              <a:ext uri="{FF2B5EF4-FFF2-40B4-BE49-F238E27FC236}">
                <a16:creationId xmlns:a16="http://schemas.microsoft.com/office/drawing/2014/main" id="{DFFF1493-F947-4F38-AD3B-AE3EF4163A5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3048000"/>
            <a:ext cx="3429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a:extLst>
              <a:ext uri="{FF2B5EF4-FFF2-40B4-BE49-F238E27FC236}">
                <a16:creationId xmlns:a16="http://schemas.microsoft.com/office/drawing/2014/main" id="{4EC30CC9-0806-471E-8F6F-905AA56948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4748213"/>
            <a:ext cx="524827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76DD3C7-7EF5-495F-932F-3DCFC38FD0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50"/>
    </mc:Choice>
    <mc:Fallback xmlns="">
      <p:transition spd="slow" advTm="3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4F0DF7-D463-4B33-ADC9-50261E710276}"/>
              </a:ext>
            </a:extLst>
          </p:cNvPr>
          <p:cNvSpPr txBox="1"/>
          <p:nvPr/>
        </p:nvSpPr>
        <p:spPr>
          <a:xfrm>
            <a:off x="838200" y="381000"/>
            <a:ext cx="7620000" cy="2462213"/>
          </a:xfrm>
          <a:prstGeom prst="rect">
            <a:avLst/>
          </a:prstGeom>
          <a:noFill/>
        </p:spPr>
        <p:txBody>
          <a:bodyPr>
            <a:spAutoFit/>
          </a:bodyPr>
          <a:lstStyle/>
          <a:p>
            <a:pPr>
              <a:spcBef>
                <a:spcPts val="0"/>
              </a:spcBef>
              <a:defRPr/>
            </a:pPr>
            <a:r>
              <a:rPr lang="en-US" sz="4400" b="1" dirty="0">
                <a:solidFill>
                  <a:schemeClr val="bg2">
                    <a:lumMod val="50000"/>
                  </a:schemeClr>
                </a:solidFill>
                <a:latin typeface="Calibri" panose="020F0502020204030204" pitchFamily="34" charset="0"/>
              </a:rPr>
              <a:t>How do you choose the right</a:t>
            </a:r>
            <a:br>
              <a:rPr lang="en-US" sz="4400" b="1" dirty="0">
                <a:solidFill>
                  <a:schemeClr val="bg2">
                    <a:lumMod val="50000"/>
                  </a:schemeClr>
                </a:solidFill>
                <a:latin typeface="Calibri" panose="020F0502020204030204" pitchFamily="34" charset="0"/>
              </a:rPr>
            </a:br>
            <a:r>
              <a:rPr lang="en-US" sz="4400" b="1" dirty="0">
                <a:solidFill>
                  <a:schemeClr val="bg2">
                    <a:lumMod val="50000"/>
                  </a:schemeClr>
                </a:solidFill>
                <a:latin typeface="Calibri" panose="020F0502020204030204" pitchFamily="34" charset="0"/>
              </a:rPr>
              <a:t>school for you?</a:t>
            </a:r>
          </a:p>
          <a:p>
            <a:pPr>
              <a:spcBef>
                <a:spcPts val="0"/>
              </a:spcBef>
              <a:defRPr/>
            </a:pPr>
            <a:endParaRPr lang="en-US" sz="1200" b="1" dirty="0">
              <a:solidFill>
                <a:schemeClr val="bg2">
                  <a:lumMod val="50000"/>
                </a:schemeClr>
              </a:solidFill>
              <a:latin typeface="Calibri" panose="020F0502020204030204" pitchFamily="34" charset="0"/>
            </a:endParaRPr>
          </a:p>
          <a:p>
            <a:pPr marL="457200" indent="-457200">
              <a:buFont typeface="Arial" panose="020B0604020202020204" pitchFamily="34" charset="0"/>
              <a:buChar char="•"/>
              <a:defRPr/>
            </a:pPr>
            <a:r>
              <a:rPr lang="en-US" sz="2700" dirty="0">
                <a:solidFill>
                  <a:schemeClr val="bg2">
                    <a:lumMod val="50000"/>
                  </a:schemeClr>
                </a:solidFill>
                <a:latin typeface="Calibri" panose="020F0502020204030204" pitchFamily="34" charset="0"/>
              </a:rPr>
              <a:t>Programming options</a:t>
            </a:r>
          </a:p>
          <a:p>
            <a:pPr marL="457200" indent="-457200">
              <a:buFont typeface="Arial" panose="020B0604020202020204" pitchFamily="34" charset="0"/>
              <a:buChar char="•"/>
              <a:defRPr/>
            </a:pPr>
            <a:r>
              <a:rPr lang="en-US" sz="2700" dirty="0">
                <a:solidFill>
                  <a:schemeClr val="bg2">
                    <a:lumMod val="50000"/>
                  </a:schemeClr>
                </a:solidFill>
                <a:latin typeface="Calibri" panose="020F0502020204030204" pitchFamily="34" charset="0"/>
              </a:rPr>
              <a:t>Proximity and transportation</a:t>
            </a:r>
            <a:r>
              <a:rPr lang="en-US" sz="2700" dirty="0">
                <a:latin typeface="Calibri" panose="020F0502020204030204" pitchFamily="34" charset="0"/>
              </a:rPr>
              <a:t>	</a:t>
            </a:r>
            <a:endParaRPr lang="en-US" sz="2700" b="1" dirty="0">
              <a:latin typeface="Calibri" panose="020F0502020204030204" pitchFamily="34" charset="0"/>
            </a:endParaRPr>
          </a:p>
        </p:txBody>
      </p:sp>
      <p:pic>
        <p:nvPicPr>
          <p:cNvPr id="18435" name="Picture 1">
            <a:extLst>
              <a:ext uri="{FF2B5EF4-FFF2-40B4-BE49-F238E27FC236}">
                <a16:creationId xmlns:a16="http://schemas.microsoft.com/office/drawing/2014/main" id="{A6AA0D82-B479-4B69-877D-B1729A56248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3162300"/>
            <a:ext cx="9144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105FF35A-F46A-4D7A-ABC8-0D9845C03B60}"/>
              </a:ext>
            </a:extLst>
          </p:cNvPr>
          <p:cNvSpPr txBox="1">
            <a:spLocks noChangeArrowheads="1"/>
          </p:cNvSpPr>
          <p:nvPr/>
        </p:nvSpPr>
        <p:spPr bwMode="auto">
          <a:xfrm>
            <a:off x="5867400" y="1905000"/>
            <a:ext cx="2743200" cy="923925"/>
          </a:xfrm>
          <a:prstGeom prst="rect">
            <a:avLst/>
          </a:prstGeom>
          <a:noFill/>
          <a:ln>
            <a:noFill/>
          </a:ln>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defRPr/>
            </a:pPr>
            <a:r>
              <a:rPr lang="en-US" altLang="en-US" sz="2700" dirty="0">
                <a:solidFill>
                  <a:schemeClr val="bg2">
                    <a:lumMod val="50000"/>
                  </a:schemeClr>
                </a:solidFill>
                <a:latin typeface="Calibri" panose="020F0502020204030204" pitchFamily="34" charset="0"/>
              </a:rPr>
              <a:t>Electives</a:t>
            </a:r>
          </a:p>
          <a:p>
            <a:pPr>
              <a:spcBef>
                <a:spcPct val="0"/>
              </a:spcBef>
              <a:defRPr/>
            </a:pPr>
            <a:r>
              <a:rPr lang="en-US" altLang="en-US" sz="2700" dirty="0">
                <a:solidFill>
                  <a:schemeClr val="bg2">
                    <a:lumMod val="50000"/>
                  </a:schemeClr>
                </a:solidFill>
                <a:latin typeface="Calibri" panose="020F0502020204030204" pitchFamily="34" charset="0"/>
              </a:rPr>
              <a:t>Size of School</a:t>
            </a:r>
            <a:endParaRPr lang="en-US" altLang="en-US" sz="2700" b="1" dirty="0">
              <a:solidFill>
                <a:schemeClr val="bg2">
                  <a:lumMod val="50000"/>
                </a:schemeClr>
              </a:solidFill>
              <a:latin typeface="Calibri" panose="020F0502020204030204" pitchFamily="34" charset="0"/>
            </a:endParaRPr>
          </a:p>
        </p:txBody>
      </p:sp>
      <p:sp>
        <p:nvSpPr>
          <p:cNvPr id="10" name="TextBox 9">
            <a:extLst>
              <a:ext uri="{FF2B5EF4-FFF2-40B4-BE49-F238E27FC236}">
                <a16:creationId xmlns:a16="http://schemas.microsoft.com/office/drawing/2014/main" id="{FD268758-AEEF-4E4D-BAB9-F43180D91464}"/>
              </a:ext>
            </a:extLst>
          </p:cNvPr>
          <p:cNvSpPr txBox="1"/>
          <p:nvPr/>
        </p:nvSpPr>
        <p:spPr>
          <a:xfrm>
            <a:off x="838200" y="5707063"/>
            <a:ext cx="7620000" cy="769937"/>
          </a:xfrm>
          <a:prstGeom prst="rect">
            <a:avLst/>
          </a:prstGeom>
          <a:noFill/>
        </p:spPr>
        <p:txBody>
          <a:bodyPr>
            <a:spAutoFit/>
          </a:bodyPr>
          <a:lstStyle/>
          <a:p>
            <a:pPr>
              <a:spcBef>
                <a:spcPts val="0"/>
              </a:spcBef>
              <a:defRPr/>
            </a:pPr>
            <a:r>
              <a:rPr lang="en-US" sz="4400" b="1" i="1" dirty="0">
                <a:solidFill>
                  <a:schemeClr val="bg2">
                    <a:lumMod val="50000"/>
                  </a:schemeClr>
                </a:solidFill>
                <a:latin typeface="Calibri" panose="020F0502020204030204" pitchFamily="34" charset="0"/>
              </a:rPr>
              <a:t>VIEW ALL the OPEN HOUSES!</a:t>
            </a:r>
            <a:endParaRPr lang="en-US" sz="2700" b="1" i="1" dirty="0">
              <a:latin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0A7CF32C-B8D2-4211-9690-43ABAC12AB9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custData r:id="rId1"/>
      <p:tags r:id="rId2"/>
    </p:custDataLst>
  </p:cSld>
  <p:clrMapOvr>
    <a:masterClrMapping/>
  </p:clrMapOvr>
  <p:transition spd="slow" advTm="48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704C776B-6823-4665-B5E9-1722907FE72B}"/>
              </a:ext>
            </a:extLst>
          </p:cNvPr>
          <p:cNvSpPr txBox="1">
            <a:spLocks noChangeArrowheads="1"/>
          </p:cNvSpPr>
          <p:nvPr/>
        </p:nvSpPr>
        <p:spPr bwMode="auto">
          <a:xfrm>
            <a:off x="685800" y="533400"/>
            <a:ext cx="7772400" cy="16589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4200" b="1" dirty="0">
                <a:solidFill>
                  <a:schemeClr val="bg2">
                    <a:lumMod val="50000"/>
                  </a:schemeClr>
                </a:solidFill>
                <a:latin typeface="Calibri" panose="020F0502020204030204" pitchFamily="34" charset="0"/>
              </a:rPr>
              <a:t>VIRTUAL Collegiate Open Houses</a:t>
            </a:r>
          </a:p>
          <a:p>
            <a:pPr>
              <a:buFontTx/>
              <a:buNone/>
              <a:defRPr/>
            </a:pPr>
            <a:endParaRPr lang="en-US" sz="1400" baseline="30000" dirty="0"/>
          </a:p>
          <a:p>
            <a:pPr>
              <a:buFontTx/>
              <a:buNone/>
              <a:defRPr/>
            </a:pPr>
            <a:r>
              <a:rPr lang="en-US" sz="2700" baseline="30000" dirty="0" err="1"/>
              <a:t>Collegiates</a:t>
            </a:r>
            <a:r>
              <a:rPr lang="en-US" sz="2700" baseline="30000" dirty="0"/>
              <a:t> are welcoming students and families with virtual open houses. </a:t>
            </a:r>
            <a:br>
              <a:rPr lang="en-US" sz="2700" baseline="30000" dirty="0"/>
            </a:br>
            <a:r>
              <a:rPr lang="en-US" sz="2700" baseline="30000" dirty="0"/>
              <a:t>Check out Saskatoon Public Schools on </a:t>
            </a:r>
            <a:r>
              <a:rPr lang="en-US" sz="2700" b="1" baseline="30000" dirty="0"/>
              <a:t>YouTube beginning Feb. 7</a:t>
            </a:r>
            <a:r>
              <a:rPr lang="en-US" sz="2700" baseline="30000" dirty="0"/>
              <a:t>.</a:t>
            </a:r>
            <a:endParaRPr lang="en-US" altLang="en-US" sz="2700" b="1" dirty="0">
              <a:solidFill>
                <a:schemeClr val="bg2">
                  <a:lumMod val="50000"/>
                </a:schemeClr>
              </a:solidFill>
              <a:latin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C7979E86-7663-469A-9F29-19F5298118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63"/>
    </mc:Choice>
    <mc:Fallback xmlns="">
      <p:transition spd="slow" advTm="1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C59C447E-7C5A-42BD-BF80-D832EECB587F}"/>
  <p:tag name="ATHENA.CUSTOMXMLCONTENT" val="&lt;?xml version=&quot;1.0&quot;?&gt;&lt;athena xmlns=&quot;http://schemas.microsoft.com/edu/athena&quot; version=&quot;0.1.3823.0&quot;&gt;&lt;timings duration=&quot;4786&quot;/&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2A701BF4-A39F-4A91-A351-DED43AF104E3}"/>
  <p:tag name="ATHENA.CUSTOMXMLCONTENT" val="&lt;?xml version=&quot;1.0&quot;?&gt;&lt;athena xmlns=&quot;http://schemas.microsoft.com/edu/athena&quot; version=&quot;0.1.3823.0&quot;&gt;&lt;timings duration=&quot;38595&quot;/&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527E3A68-693F-4EC9-AECF-EDD8F2AC0B15}"/>
  <p:tag name="ATHENA.CUSTOMXMLCONTENT" val="&lt;?xml version=&quot;1.0&quot;?&gt;&lt;athena xmlns=&quot;http://schemas.microsoft.com/edu/athena&quot; version=&quot;0.1.3823.0&quot;&gt;&lt;timings duration=&quot;44539&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FD7A531E-AC56-4BBE-8439-D92CF55F444F}"/>
  <p:tag name="ATHENA.CUSTOMXMLCONTENT" val="&lt;?xml version=&quot;1.0&quot;?&gt;&lt;athena xmlns=&quot;http://schemas.microsoft.com/edu/athena&quot; version=&quot;0.1.3823.0&quot;&gt;&lt;timings duration=&quot;20488&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46CF5FE5-4BB6-4F25-9F77-CEB4C189BA23}"/>
  <p:tag name="ATHENA.CUSTOMXMLCONTENT" val="&lt;?xml version=&quot;1.0&quot;?&gt;&lt;athena xmlns=&quot;http://schemas.microsoft.com/edu/athena&quot; version=&quot;0.1.3823.0&quot;&gt;&lt;timings duration=&quot;47049&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CC20F6AA-1B5C-4506-8CD9-4C91A3927674}"/>
  <p:tag name="ATHENA.CUSTOMXMLCONTENT" val="&lt;?xml version=&quot;1.0&quot;?&gt;&lt;athena xmlns=&quot;http://schemas.microsoft.com/edu/athena&quot; version=&quot;0.1.3823.0&quot;&gt;&lt;timings duration=&quot;9676&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F6EF2FC3-22A6-4B88-B4FB-3408EDF718EF}"/>
  <p:tag name="ATHENA.CUSTOMXMLCONTENT" val="&lt;?xml version=&quot;1.0&quot;?&gt;&lt;athena xmlns=&quot;http://schemas.microsoft.com/edu/athena&quot; version=&quot;0.1.3823.0&quot;&gt;&lt;timings duration=&quot;49919&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713F7558-004D-4C71-8803-1B667F0E68E6}"/>
  <p:tag name="ATHENA.CUSTOMXMLCONTENT" val="&lt;?xml version=&quot;1.0&quot;?&gt;&lt;athena xmlns=&quot;http://schemas.microsoft.com/edu/athena&quot; version=&quot;0.1.3823.0&quot;&gt;&lt;timings duration=&quot;30499&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4544B956-B29C-4D99-8905-9F11BCD8494C}"/>
  <p:tag name="ATHENA.CUSTOMXMLCONTENT" val="&lt;?xml version=&quot;1.0&quot;?&gt;&lt;athena xmlns=&quot;http://schemas.microsoft.com/edu/athena&quot; version=&quot;0.1.3823.0&quot;&gt;&lt;timings duration=&quot;16420&quot;/&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44956335-7476-462C-A959-6ADF9043BDE4}"/>
  <p:tag name="ATHENA.CUSTOMXMLCONTENT" val="&lt;?xml version=&quot;1.0&quot;?&gt;&lt;athena xmlns=&quot;http://schemas.microsoft.com/edu/athena&quot; version=&quot;0.1.3823.0&quot;&gt;&lt;timings duration=&quot;20925&quot;/&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B9912C6D-F63A-489B-8A51-44C8575DBF2E}"/>
  <p:tag name="ATHENA.CUSTOMXMLCONTENT" val="&lt;?xml version=&quot;1.0&quot;?&gt;&lt;athena xmlns=&quot;http://schemas.microsoft.com/edu/athena&quot; version=&quot;0.1.3823.0&quot;&gt;&lt;timings duration=&quot;88538&quot;/&gt;&lt;/athena&gt;"/>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lgerian"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lgerian" pitchFamily="8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3823.0">
  <media streamable="true" recordStart="0" recordEnd="21928" recordLength="21942" audioOnly="true"/>
</athena>
</file>

<file path=customXml/item10.xml><?xml version="1.0" encoding="utf-8"?>
<athena xmlns="http://schemas.microsoft.com/edu/athena" version="0.1.3823.0">
  <media streamable="true" recordStart="0" recordEnd="38595" recordLength="38637" audioOnly="true"/>
</athena>
</file>

<file path=customXml/item11.xml><?xml version="1.0" encoding="utf-8"?>
<athena xmlns="http://schemas.microsoft.com/edu/athena" version="0.1.3823.0">
  <media streamable="true" recordStart="0" recordEnd="21805" recordLength="21826" audioOnly="true"/>
</athena>
</file>

<file path=customXml/item12.xml><?xml version="1.0" encoding="utf-8"?>
<athena xmlns="http://schemas.microsoft.com/edu/athena" version="0.1.3823.0">
  <media streamable="true" recordStart="0" recordEnd="40518" recordLength="40565" audioOnly="true"/>
</athena>
</file>

<file path=customXml/item13.xml><?xml version="1.0" encoding="utf-8"?>
<p:properties xmlns:p="http://schemas.microsoft.com/office/2006/metadata/properties" xmlns:xsi="http://www.w3.org/2001/XMLSchema-instance" xmlns:pc="http://schemas.microsoft.com/office/infopath/2007/PartnerControls">
  <documentManagement/>
</p:properties>
</file>

<file path=customXml/item14.xml><?xml version="1.0" encoding="utf-8"?>
<athena xmlns="http://schemas.microsoft.com/edu/athena" version="0.1.3823.0">
  <timings duration="47049"/>
</athena>
</file>

<file path=customXml/item15.xml><?xml version="1.0" encoding="utf-8"?>
<athena xmlns="http://schemas.microsoft.com/edu/athena" version="0.1.3823.0">
  <timings duration="9676"/>
</athena>
</file>

<file path=customXml/item16.xml><?xml version="1.0" encoding="utf-8"?>
<athena xmlns="http://schemas.microsoft.com/edu/athena" version="0.1.3823.0">
  <media streamable="true" recordStart="0" recordEnd="16420" recordLength="16486" audioOnly="true"/>
</athena>
</file>

<file path=customXml/item17.xml><?xml version="1.0" encoding="utf-8"?>
<athena xmlns="http://schemas.microsoft.com/edu/athena" version="0.1.3823.0">
  <timings duration="38595"/>
</athena>
</file>

<file path=customXml/item18.xml><?xml version="1.0" encoding="utf-8"?>
<athena xmlns="http://schemas.microsoft.com/edu/athena" version="0.1.3823.0">
  <timings duration="30499"/>
</athena>
</file>

<file path=customXml/item19.xml><?xml version="1.0" encoding="utf-8"?>
<athena xmlns="http://schemas.microsoft.com/edu/athena" version="0.1.3823.0">
  <media streamable="true" recordStart="0" recordEnd="30499" recordLength="30511" audioOnly="true"/>
</athena>
</file>

<file path=customXml/item2.xml><?xml version="1.0" encoding="utf-8"?>
<?mso-contentType ?>
<FormTemplates xmlns="http://schemas.microsoft.com/sharepoint/v3/contenttype/forms">
  <Display>DocumentLibraryForm</Display>
  <Edit>DocumentLibraryForm</Edit>
  <New>DocumentLibraryForm</New>
</FormTemplates>
</file>

<file path=customXml/item20.xml><?xml version="1.0" encoding="utf-8"?>
<ct:contentTypeSchema xmlns:ct="http://schemas.microsoft.com/office/2006/metadata/contentType" xmlns:ma="http://schemas.microsoft.com/office/2006/metadata/properties/metaAttributes" ct:_="" ma:_="" ma:contentTypeName="Document" ma:contentTypeID="0x010100346A6A27B8E6E646B4D72412D1166679" ma:contentTypeVersion="12" ma:contentTypeDescription="Create a new document." ma:contentTypeScope="" ma:versionID="41ab6dd1b4adfb9cde3c025ff062f87e">
  <xsd:schema xmlns:xsd="http://www.w3.org/2001/XMLSchema" xmlns:xs="http://www.w3.org/2001/XMLSchema" xmlns:p="http://schemas.microsoft.com/office/2006/metadata/properties" xmlns:ns2="0bca2d3e-83fb-4bd8-a475-548a51bfd32c" xmlns:ns3="05e218f0-5163-4018-9c19-eebd7b1c57c6" targetNamespace="http://schemas.microsoft.com/office/2006/metadata/properties" ma:root="true" ma:fieldsID="77a6962e1392373410e2a92e3a32fc85" ns2:_="" ns3:_="">
    <xsd:import namespace="0bca2d3e-83fb-4bd8-a475-548a51bfd32c"/>
    <xsd:import namespace="05e218f0-5163-4018-9c19-eebd7b1c57c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a2d3e-83fb-4bd8-a475-548a51bfd3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e218f0-5163-4018-9c19-eebd7b1c57c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1.xml><?xml version="1.0" encoding="utf-8"?>
<athena xmlns="http://schemas.microsoft.com/edu/athena" version="0.1.3823.0">
  <media streamable="true" recordStart="0" recordEnd="44539" recordLength="44582" audioOnly="true"/>
</athena>
</file>

<file path=customXml/item22.xml><?xml version="1.0" encoding="utf-8"?>
<athena xmlns="http://schemas.microsoft.com/edu/athena" version="0.1.3823.0">
  <media streamable="true" recordStart="0" recordEnd="49919" recordLength="49969" audioOnly="true"/>
</athena>
</file>

<file path=customXml/item23.xml><?xml version="1.0" encoding="utf-8"?>
<athena xmlns="http://schemas.microsoft.com/edu/athena" version="0.1.3823.0">
  <media streamable="true" recordStart="0" recordEnd="9676" recordLength="9706" audioOnly="true" start="0" end="9676" audioFormat="{00001610-0000-0010-8000-00AA00389B71}" audioRate="44100" muted="false" volume="0.8" fadeIn="0" fadeOut="0" videoFormat="{34363248-0000-0010-8000-00AA00389B71}" videoRate="15" videoWidth="256" videoHeight="256"/>
</athena>
</file>

<file path=customXml/item24.xml><?xml version="1.0" encoding="utf-8"?>
<athena xmlns="http://schemas.microsoft.com/edu/athena" version="0.1.3823.0">
  <timings duration="88538"/>
</athena>
</file>

<file path=customXml/item25.xml><?xml version="1.0" encoding="utf-8"?>
<athena xmlns="http://schemas.microsoft.com/edu/athena" version="0.1.3823.0">
  <timings duration="44539"/>
</athena>
</file>

<file path=customXml/item26.xml><?xml version="1.0" encoding="utf-8"?>
<athena xmlns="http://schemas.microsoft.com/edu/athena" version="0.1.3823.0">
  <media streamable="true" recordStart="0" recordEnd="20488" recordLength="20533" audioOnly="true" start="0" end="20488" audioFormat="{00001610-0000-0010-8000-00AA00389B71}" audioRate="44100" muted="false" volume="0.8" fadeIn="0" fadeOut="0" videoFormat="{34363248-0000-0010-8000-00AA00389B71}" videoRate="15" videoWidth="256" videoHeight="256"/>
</athena>
</file>

<file path=customXml/item27.xml><?xml version="1.0" encoding="utf-8"?>
<athena xmlns="http://schemas.microsoft.com/edu/athena" version="0.1.3823.0">
  <media streamable="true" recordStart="0" recordEnd="4786" recordLength="4829" audioOnly="true" start="0" end="4786" audioFormat="{00001610-0000-0010-8000-00AA00389B71}" audioRate="44100" muted="false" volume="0.8" fadeIn="0" fadeOut="0" videoFormat="{34363248-0000-0010-8000-00AA00389B71}" videoRate="15" videoWidth="256" videoHeight="256"/>
</athena>
</file>

<file path=customXml/item28.xml><?xml version="1.0" encoding="utf-8"?>
<athena xmlns="http://schemas.microsoft.com/edu/athena" version="0.1.3823.0">
  <timings duration="20488"/>
</athena>
</file>

<file path=customXml/item29.xml><?xml version="1.0" encoding="utf-8"?>
<athena xmlns="http://schemas.microsoft.com/edu/athena" version="0.1.3823.0">
  <media streamable="true" recordStart="0" recordEnd="47049" recordLength="47090" audioOnly="true" start="0" end="47049" audioFormat="{00001610-0000-0010-8000-00AA00389B71}" audioRate="44100" muted="false" volume="0.8" fadeIn="0" fadeOut="0" videoFormat="{34363248-0000-0010-8000-00AA00389B71}" videoRate="15" videoWidth="256" videoHeight="256"/>
</athena>
</file>

<file path=customXml/item3.xml><?xml version="1.0" encoding="utf-8"?>
<athena xmlns="http://schemas.microsoft.com/edu/athena" version="0.1.3823.0">
  <media streamable="true" recordStart="0" recordEnd="44173" recordLength="44210" audioOnly="true"/>
</athena>
</file>

<file path=customXml/item30.xml><?xml version="1.0" encoding="utf-8"?>
<athena xmlns="http://schemas.microsoft.com/edu/athena" version="0.1.3823.0">
  <timings duration="49919"/>
</athena>
</file>

<file path=customXml/item4.xml><?xml version="1.0" encoding="utf-8"?>
<athena xmlns="http://schemas.microsoft.com/edu/athena" version="0.1.3823.0">
  <media streamable="true" recordStart="0" recordEnd="88538" recordLength="88560" audioOnly="true"/>
</athena>
</file>

<file path=customXml/item5.xml><?xml version="1.0" encoding="utf-8"?>
<athena xmlns="http://schemas.microsoft.com/edu/athena" version="0.1.3823.0">
  <media streamable="true" recordStart="0" recordEnd="20925" recordLength="20933" audioOnly="true"/>
</athena>
</file>

<file path=customXml/item6.xml><?xml version="1.0" encoding="utf-8"?>
<athena xmlns="http://schemas.microsoft.com/edu/athena" version="0.1.3823.0">
  <timings duration="4786"/>
</athena>
</file>

<file path=customXml/item7.xml><?xml version="1.0" encoding="utf-8"?>
<athena xmlns="http://schemas.microsoft.com/edu/athena" version="0.1.3823.0">
  <media streamable="true" recordStart="0" recordEnd="8510" recordLength="8568" audioOnly="true"/>
</athena>
</file>

<file path=customXml/item8.xml><?xml version="1.0" encoding="utf-8"?>
<athena xmlns="http://schemas.microsoft.com/edu/athena" version="0.1.3823.0">
  <timings duration="16420"/>
</athena>
</file>

<file path=customXml/item9.xml><?xml version="1.0" encoding="utf-8"?>
<athena xmlns="http://schemas.microsoft.com/edu/athena" version="0.1.3823.0">
  <timings duration="20925"/>
</athena>
</file>

<file path=customXml/itemProps1.xml><?xml version="1.0" encoding="utf-8"?>
<ds:datastoreItem xmlns:ds="http://schemas.openxmlformats.org/officeDocument/2006/customXml" ds:itemID="{1FB96D6F-E9C9-4B36-8BA4-30F8D50B0D7C}">
  <ds:schemaRefs>
    <ds:schemaRef ds:uri="http://schemas.microsoft.com/edu/athena"/>
  </ds:schemaRefs>
</ds:datastoreItem>
</file>

<file path=customXml/itemProps10.xml><?xml version="1.0" encoding="utf-8"?>
<ds:datastoreItem xmlns:ds="http://schemas.openxmlformats.org/officeDocument/2006/customXml" ds:itemID="{C9DB9B37-0CF7-463F-9E58-18ED84FA547E}">
  <ds:schemaRefs>
    <ds:schemaRef ds:uri="http://schemas.microsoft.com/edu/athena"/>
  </ds:schemaRefs>
</ds:datastoreItem>
</file>

<file path=customXml/itemProps11.xml><?xml version="1.0" encoding="utf-8"?>
<ds:datastoreItem xmlns:ds="http://schemas.openxmlformats.org/officeDocument/2006/customXml" ds:itemID="{801DDBCE-EB5E-4EE7-B88F-71EB55A105F1}">
  <ds:schemaRefs>
    <ds:schemaRef ds:uri="http://schemas.microsoft.com/edu/athena"/>
  </ds:schemaRefs>
</ds:datastoreItem>
</file>

<file path=customXml/itemProps12.xml><?xml version="1.0" encoding="utf-8"?>
<ds:datastoreItem xmlns:ds="http://schemas.openxmlformats.org/officeDocument/2006/customXml" ds:itemID="{25B81ACE-BCBA-4D88-8E85-85492AFAECCC}">
  <ds:schemaRefs>
    <ds:schemaRef ds:uri="http://schemas.microsoft.com/edu/athena"/>
  </ds:schemaRefs>
</ds:datastoreItem>
</file>

<file path=customXml/itemProps13.xml><?xml version="1.0" encoding="utf-8"?>
<ds:datastoreItem xmlns:ds="http://schemas.openxmlformats.org/officeDocument/2006/customXml" ds:itemID="{35588567-D271-4493-94FE-F6B2A2D1B293}">
  <ds:schemaRefs>
    <ds:schemaRef ds:uri="http://schemas.microsoft.com/office/2006/metadata/properties"/>
    <ds:schemaRef ds:uri="http://schemas.microsoft.com/office/infopath/2007/PartnerControls"/>
  </ds:schemaRefs>
</ds:datastoreItem>
</file>

<file path=customXml/itemProps14.xml><?xml version="1.0" encoding="utf-8"?>
<ds:datastoreItem xmlns:ds="http://schemas.openxmlformats.org/officeDocument/2006/customXml" ds:itemID="{46CF5FE5-4BB6-4F25-9F77-CEB4C189BA23}">
  <ds:schemaRefs>
    <ds:schemaRef ds:uri="http://schemas.microsoft.com/edu/athena"/>
  </ds:schemaRefs>
</ds:datastoreItem>
</file>

<file path=customXml/itemProps15.xml><?xml version="1.0" encoding="utf-8"?>
<ds:datastoreItem xmlns:ds="http://schemas.openxmlformats.org/officeDocument/2006/customXml" ds:itemID="{CC20F6AA-1B5C-4506-8CD9-4C91A3927674}">
  <ds:schemaRefs>
    <ds:schemaRef ds:uri="http://schemas.microsoft.com/edu/athena"/>
  </ds:schemaRefs>
</ds:datastoreItem>
</file>

<file path=customXml/itemProps16.xml><?xml version="1.0" encoding="utf-8"?>
<ds:datastoreItem xmlns:ds="http://schemas.openxmlformats.org/officeDocument/2006/customXml" ds:itemID="{8D87D418-47A1-45F0-A1F2-D4D327C5B414}">
  <ds:schemaRefs>
    <ds:schemaRef ds:uri="http://schemas.microsoft.com/edu/athena"/>
  </ds:schemaRefs>
</ds:datastoreItem>
</file>

<file path=customXml/itemProps17.xml><?xml version="1.0" encoding="utf-8"?>
<ds:datastoreItem xmlns:ds="http://schemas.openxmlformats.org/officeDocument/2006/customXml" ds:itemID="{2A701BF4-A39F-4A91-A351-DED43AF104E3}">
  <ds:schemaRefs>
    <ds:schemaRef ds:uri="http://schemas.microsoft.com/edu/athena"/>
  </ds:schemaRefs>
</ds:datastoreItem>
</file>

<file path=customXml/itemProps18.xml><?xml version="1.0" encoding="utf-8"?>
<ds:datastoreItem xmlns:ds="http://schemas.openxmlformats.org/officeDocument/2006/customXml" ds:itemID="{713F7558-004D-4C71-8803-1B667F0E68E6}">
  <ds:schemaRefs>
    <ds:schemaRef ds:uri="http://schemas.microsoft.com/edu/athena"/>
  </ds:schemaRefs>
</ds:datastoreItem>
</file>

<file path=customXml/itemProps19.xml><?xml version="1.0" encoding="utf-8"?>
<ds:datastoreItem xmlns:ds="http://schemas.openxmlformats.org/officeDocument/2006/customXml" ds:itemID="{1B96608E-9CA1-4087-828C-94B9CFF4EC21}">
  <ds:schemaRefs>
    <ds:schemaRef ds:uri="http://schemas.microsoft.com/edu/athena"/>
  </ds:schemaRefs>
</ds:datastoreItem>
</file>

<file path=customXml/itemProps2.xml><?xml version="1.0" encoding="utf-8"?>
<ds:datastoreItem xmlns:ds="http://schemas.openxmlformats.org/officeDocument/2006/customXml" ds:itemID="{F62A866F-8CDF-493F-97C8-58130AA83BE2}">
  <ds:schemaRefs>
    <ds:schemaRef ds:uri="http://schemas.microsoft.com/sharepoint/v3/contenttype/forms"/>
  </ds:schemaRefs>
</ds:datastoreItem>
</file>

<file path=customXml/itemProps20.xml><?xml version="1.0" encoding="utf-8"?>
<ds:datastoreItem xmlns:ds="http://schemas.openxmlformats.org/officeDocument/2006/customXml" ds:itemID="{845A3678-BFCA-4E9A-8F79-E22C93743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ca2d3e-83fb-4bd8-a475-548a51bfd32c"/>
    <ds:schemaRef ds:uri="05e218f0-5163-4018-9c19-eebd7b1c57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1.xml><?xml version="1.0" encoding="utf-8"?>
<ds:datastoreItem xmlns:ds="http://schemas.openxmlformats.org/officeDocument/2006/customXml" ds:itemID="{D57281D8-5929-4E73-A453-72B03E66D188}">
  <ds:schemaRefs>
    <ds:schemaRef ds:uri="http://schemas.microsoft.com/edu/athena"/>
  </ds:schemaRefs>
</ds:datastoreItem>
</file>

<file path=customXml/itemProps22.xml><?xml version="1.0" encoding="utf-8"?>
<ds:datastoreItem xmlns:ds="http://schemas.openxmlformats.org/officeDocument/2006/customXml" ds:itemID="{C1BF6A92-CFDE-4A8F-83A6-0DD63A69CFB4}">
  <ds:schemaRefs>
    <ds:schemaRef ds:uri="http://schemas.microsoft.com/edu/athena"/>
  </ds:schemaRefs>
</ds:datastoreItem>
</file>

<file path=customXml/itemProps23.xml><?xml version="1.0" encoding="utf-8"?>
<ds:datastoreItem xmlns:ds="http://schemas.openxmlformats.org/officeDocument/2006/customXml" ds:itemID="{9BDA3A4E-4734-4909-9FBD-DA6DF0B8491C}">
  <ds:schemaRefs>
    <ds:schemaRef ds:uri="http://schemas.microsoft.com/edu/athena"/>
  </ds:schemaRefs>
</ds:datastoreItem>
</file>

<file path=customXml/itemProps24.xml><?xml version="1.0" encoding="utf-8"?>
<ds:datastoreItem xmlns:ds="http://schemas.openxmlformats.org/officeDocument/2006/customXml" ds:itemID="{B9912C6D-F63A-489B-8A51-44C8575DBF2E}">
  <ds:schemaRefs>
    <ds:schemaRef ds:uri="http://schemas.microsoft.com/edu/athena"/>
  </ds:schemaRefs>
</ds:datastoreItem>
</file>

<file path=customXml/itemProps25.xml><?xml version="1.0" encoding="utf-8"?>
<ds:datastoreItem xmlns:ds="http://schemas.openxmlformats.org/officeDocument/2006/customXml" ds:itemID="{527E3A68-693F-4EC9-AECF-EDD8F2AC0B15}">
  <ds:schemaRefs>
    <ds:schemaRef ds:uri="http://schemas.microsoft.com/edu/athena"/>
  </ds:schemaRefs>
</ds:datastoreItem>
</file>

<file path=customXml/itemProps26.xml><?xml version="1.0" encoding="utf-8"?>
<ds:datastoreItem xmlns:ds="http://schemas.openxmlformats.org/officeDocument/2006/customXml" ds:itemID="{A80FE0AC-491B-475B-BF2B-8E9D0CEADCC9}">
  <ds:schemaRefs>
    <ds:schemaRef ds:uri="http://schemas.microsoft.com/edu/athena"/>
  </ds:schemaRefs>
</ds:datastoreItem>
</file>

<file path=customXml/itemProps27.xml><?xml version="1.0" encoding="utf-8"?>
<ds:datastoreItem xmlns:ds="http://schemas.openxmlformats.org/officeDocument/2006/customXml" ds:itemID="{AC053108-1140-4502-907F-02BCEA9FE478}">
  <ds:schemaRefs>
    <ds:schemaRef ds:uri="http://schemas.microsoft.com/edu/athena"/>
  </ds:schemaRefs>
</ds:datastoreItem>
</file>

<file path=customXml/itemProps28.xml><?xml version="1.0" encoding="utf-8"?>
<ds:datastoreItem xmlns:ds="http://schemas.openxmlformats.org/officeDocument/2006/customXml" ds:itemID="{FD7A531E-AC56-4BBE-8439-D92CF55F444F}">
  <ds:schemaRefs>
    <ds:schemaRef ds:uri="http://schemas.microsoft.com/edu/athena"/>
  </ds:schemaRefs>
</ds:datastoreItem>
</file>

<file path=customXml/itemProps29.xml><?xml version="1.0" encoding="utf-8"?>
<ds:datastoreItem xmlns:ds="http://schemas.openxmlformats.org/officeDocument/2006/customXml" ds:itemID="{C642D348-8899-446D-99B7-1F34A3012EEE}">
  <ds:schemaRefs>
    <ds:schemaRef ds:uri="http://schemas.microsoft.com/edu/athena"/>
  </ds:schemaRefs>
</ds:datastoreItem>
</file>

<file path=customXml/itemProps3.xml><?xml version="1.0" encoding="utf-8"?>
<ds:datastoreItem xmlns:ds="http://schemas.openxmlformats.org/officeDocument/2006/customXml" ds:itemID="{15BAEAC1-446F-4C7E-B15B-0ADDD27597FA}">
  <ds:schemaRefs>
    <ds:schemaRef ds:uri="http://schemas.microsoft.com/edu/athena"/>
  </ds:schemaRefs>
</ds:datastoreItem>
</file>

<file path=customXml/itemProps30.xml><?xml version="1.0" encoding="utf-8"?>
<ds:datastoreItem xmlns:ds="http://schemas.openxmlformats.org/officeDocument/2006/customXml" ds:itemID="{F6EF2FC3-22A6-4B88-B4FB-3408EDF718EF}">
  <ds:schemaRefs>
    <ds:schemaRef ds:uri="http://schemas.microsoft.com/edu/athena"/>
  </ds:schemaRefs>
</ds:datastoreItem>
</file>

<file path=customXml/itemProps4.xml><?xml version="1.0" encoding="utf-8"?>
<ds:datastoreItem xmlns:ds="http://schemas.openxmlformats.org/officeDocument/2006/customXml" ds:itemID="{CAD3EF79-C7C4-4D1E-95B1-4ABBEB38DE08}">
  <ds:schemaRefs>
    <ds:schemaRef ds:uri="http://schemas.microsoft.com/edu/athena"/>
  </ds:schemaRefs>
</ds:datastoreItem>
</file>

<file path=customXml/itemProps5.xml><?xml version="1.0" encoding="utf-8"?>
<ds:datastoreItem xmlns:ds="http://schemas.openxmlformats.org/officeDocument/2006/customXml" ds:itemID="{60F5CDDB-F9B6-45B0-9F2A-6D8FF97081F6}">
  <ds:schemaRefs>
    <ds:schemaRef ds:uri="http://schemas.microsoft.com/edu/athena"/>
  </ds:schemaRefs>
</ds:datastoreItem>
</file>

<file path=customXml/itemProps6.xml><?xml version="1.0" encoding="utf-8"?>
<ds:datastoreItem xmlns:ds="http://schemas.openxmlformats.org/officeDocument/2006/customXml" ds:itemID="{C59C447E-7C5A-42BD-BF80-D832EECB587F}">
  <ds:schemaRefs>
    <ds:schemaRef ds:uri="http://schemas.microsoft.com/edu/athena"/>
  </ds:schemaRefs>
</ds:datastoreItem>
</file>

<file path=customXml/itemProps7.xml><?xml version="1.0" encoding="utf-8"?>
<ds:datastoreItem xmlns:ds="http://schemas.openxmlformats.org/officeDocument/2006/customXml" ds:itemID="{38B4AF72-D41D-42AA-9B25-D310C19C78DD}">
  <ds:schemaRefs>
    <ds:schemaRef ds:uri="http://schemas.microsoft.com/edu/athena"/>
  </ds:schemaRefs>
</ds:datastoreItem>
</file>

<file path=customXml/itemProps8.xml><?xml version="1.0" encoding="utf-8"?>
<ds:datastoreItem xmlns:ds="http://schemas.openxmlformats.org/officeDocument/2006/customXml" ds:itemID="{4544B956-B29C-4D99-8905-9F11BCD8494C}">
  <ds:schemaRefs>
    <ds:schemaRef ds:uri="http://schemas.microsoft.com/edu/athena"/>
  </ds:schemaRefs>
</ds:datastoreItem>
</file>

<file path=customXml/itemProps9.xml><?xml version="1.0" encoding="utf-8"?>
<ds:datastoreItem xmlns:ds="http://schemas.openxmlformats.org/officeDocument/2006/customXml" ds:itemID="{44956335-7476-462C-A959-6ADF9043BDE4}">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Level</Template>
  <TotalTime>59565</TotalTime>
  <Words>2975</Words>
  <Application>Microsoft Office PowerPoint</Application>
  <PresentationFormat>On-screen Show (4:3)</PresentationFormat>
  <Paragraphs>261</Paragraphs>
  <Slides>26</Slides>
  <Notes>26</Notes>
  <HiddenSlides>0</HiddenSlides>
  <MMClips>26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Algerian</vt:lpstr>
      <vt:lpstr>Arial</vt:lpstr>
      <vt:lpstr>Calibri</vt:lpstr>
      <vt:lpstr>Calibri Light</vt:lpstr>
      <vt:lpstr>Symbol</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Partnership Between:</dc:title>
  <dc:creator>binningf</dc:creator>
  <cp:lastModifiedBy>Pierce, Shauna</cp:lastModifiedBy>
  <cp:revision>244</cp:revision>
  <cp:lastPrinted>2012-03-21T14:44:54Z</cp:lastPrinted>
  <dcterms:created xsi:type="dcterms:W3CDTF">2006-02-22T18:58:46Z</dcterms:created>
  <dcterms:modified xsi:type="dcterms:W3CDTF">2022-01-13T21:25:20Z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0x010100346A6A27B8E6E646B4D72412D1166679</vt:lpwstr>
  </property>
</Properties>
</file>